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2.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3.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theme/theme4.xml" ContentType="application/vnd.openxmlformats-officedocument.theme+xml"/>
  <Override PartName="/ppt/ink/ink1.xml" ContentType="application/inkml+xml"/>
  <Override PartName="/ppt/ink/ink2.xml" ContentType="application/inkml+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19" r:id="rId2"/>
    <p:sldMasterId id="2147483833" r:id="rId3"/>
    <p:sldMasterId id="2147483873" r:id="rId4"/>
  </p:sldMasterIdLst>
  <p:notesMasterIdLst>
    <p:notesMasterId r:id="rId24"/>
  </p:notesMasterIdLst>
  <p:handoutMasterIdLst>
    <p:handoutMasterId r:id="rId25"/>
  </p:handoutMasterIdLst>
  <p:sldIdLst>
    <p:sldId id="2147474183" r:id="rId5"/>
    <p:sldId id="2147472776" r:id="rId6"/>
    <p:sldId id="2147474157" r:id="rId7"/>
    <p:sldId id="2147474162" r:id="rId8"/>
    <p:sldId id="258" r:id="rId9"/>
    <p:sldId id="2147474155" r:id="rId10"/>
    <p:sldId id="2147474190" r:id="rId11"/>
    <p:sldId id="2147474186" r:id="rId12"/>
    <p:sldId id="2147474163" r:id="rId13"/>
    <p:sldId id="2147474164" r:id="rId14"/>
    <p:sldId id="2147474167" r:id="rId15"/>
    <p:sldId id="2147474168" r:id="rId16"/>
    <p:sldId id="2147474193" r:id="rId17"/>
    <p:sldId id="2147474187" r:id="rId18"/>
    <p:sldId id="2147474195" r:id="rId19"/>
    <p:sldId id="2147474196" r:id="rId20"/>
    <p:sldId id="2147474185" r:id="rId21"/>
    <p:sldId id="2147474182" r:id="rId22"/>
    <p:sldId id="292" r:id="rId2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Чернышова Ирина Викторовна" initials="ЧИВ" lastIdx="13" clrIdx="0">
    <p:extLst>
      <p:ext uri="{19B8F6BF-5375-455C-9EA6-DF929625EA0E}">
        <p15:presenceInfo xmlns:p15="http://schemas.microsoft.com/office/powerpoint/2012/main" userId="S-1-5-21-3821387734-2438922033-2968728695-124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522"/>
    <a:srgbClr val="FB6D36"/>
    <a:srgbClr val="162325"/>
    <a:srgbClr val="121B1C"/>
    <a:srgbClr val="1A2528"/>
    <a:srgbClr val="C2E4F7"/>
    <a:srgbClr val="FFE1FC"/>
    <a:srgbClr val="DBD3EE"/>
    <a:srgbClr val="B8ACF2"/>
    <a:srgbClr val="E5F3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Средний стиль 4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021" autoAdjust="0"/>
    <p:restoredTop sz="82160" autoAdjust="0"/>
  </p:normalViewPr>
  <p:slideViewPr>
    <p:cSldViewPr snapToGrid="0" showGuides="1">
      <p:cViewPr varScale="1">
        <p:scale>
          <a:sx n="68" d="100"/>
          <a:sy n="68" d="100"/>
        </p:scale>
        <p:origin x="732" y="48"/>
      </p:cViewPr>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howGuides="1">
      <p:cViewPr varScale="1">
        <p:scale>
          <a:sx n="71" d="100"/>
          <a:sy n="71" d="100"/>
        </p:scale>
        <p:origin x="3540" y="3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commentAuthors" Target="commentAuthor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id="{38EF72FD-5BAB-4457-91E9-3FC07390A80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id="{07FEE556-824C-4D50-BB1D-57223F32054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1F48D90-7893-45AE-B40F-F4B227122197}" type="datetimeFigureOut">
              <a:rPr lang="ru-RU" smtClean="0"/>
              <a:t>25.05.2026</a:t>
            </a:fld>
            <a:endParaRPr lang="ru-RU"/>
          </a:p>
        </p:txBody>
      </p:sp>
      <p:sp>
        <p:nvSpPr>
          <p:cNvPr id="4" name="Нижний колонтитул 3">
            <a:extLst>
              <a:ext uri="{FF2B5EF4-FFF2-40B4-BE49-F238E27FC236}">
                <a16:creationId xmlns:a16="http://schemas.microsoft.com/office/drawing/2014/main" id="{C914C2B0-9FE6-4FCF-B3FA-764F092CFFB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id="{7ADD5211-6875-4D39-8B82-9C5A4DFA0F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8F9761-B825-47FD-B39A-75FDA3F14D00}" type="slidenum">
              <a:rPr lang="ru-RU" smtClean="0"/>
              <a:t>‹#›</a:t>
            </a:fld>
            <a:endParaRPr lang="ru-RU"/>
          </a:p>
        </p:txBody>
      </p:sp>
    </p:spTree>
    <p:extLst>
      <p:ext uri="{BB962C8B-B14F-4D97-AF65-F5344CB8AC3E}">
        <p14:creationId xmlns:p14="http://schemas.microsoft.com/office/powerpoint/2010/main" val="483716567"/>
      </p:ext>
    </p:extLst>
  </p:cSld>
  <p:clrMap bg1="lt1" tx1="dk1" bg2="lt2" tx2="dk2" accent1="accent1" accent2="accent2" accent3="accent3" accent4="accent4" accent5="accent5" accent6="accent6" hlink="hlink" folHlink="folHlink"/>
  <p:hf sldNum="0" hdr="0" ftr="0" dt="0"/>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8:46:11.347"/>
    </inkml:context>
    <inkml:brush xml:id="br0">
      <inkml:brushProperty name="width" value="0.06" units="cm"/>
      <inkml:brushProperty name="height" value="0.06" units="cm"/>
    </inkml:brush>
  </inkml:definitions>
  <inkml:trace contextRef="#ctx0" brushRef="#br0">0 1 8027,'0'0'0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9-11T08:46:11.347"/>
    </inkml:context>
    <inkml:brush xml:id="br0">
      <inkml:brushProperty name="width" value="0.06" units="cm"/>
      <inkml:brushProperty name="height" value="0.06" units="cm"/>
    </inkml:brush>
  </inkml:definitions>
  <inkml:trace contextRef="#ctx0" brushRef="#br0">0 1 8027,'0'0'0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70B5A2-DA91-4202-960F-A27AA24EBC1B}" type="datetimeFigureOut">
              <a:rPr lang="ru-RU" smtClean="0"/>
              <a:t>25.05.2026</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5FA24-0A14-433B-B883-0C8A47F789F1}" type="slidenum">
              <a:rPr lang="ru-RU" smtClean="0"/>
              <a:t>‹#›</a:t>
            </a:fld>
            <a:endParaRPr lang="ru-RU"/>
          </a:p>
        </p:txBody>
      </p:sp>
    </p:spTree>
    <p:extLst>
      <p:ext uri="{BB962C8B-B14F-4D97-AF65-F5344CB8AC3E}">
        <p14:creationId xmlns:p14="http://schemas.microsoft.com/office/powerpoint/2010/main" val="2718155522"/>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C8C1C-8F4C-2EDD-D0E0-90685D3EDCB7}"/>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3EF2C3E8-CEC0-A45A-6D30-195A449D7AAB}"/>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0FB106DD-B73F-D208-EF8E-6AE662D5D8F0}"/>
              </a:ext>
            </a:extLst>
          </p:cNvPr>
          <p:cNvSpPr>
            <a:spLocks noGrp="1"/>
          </p:cNvSpPr>
          <p:nvPr>
            <p:ph type="body" idx="1"/>
          </p:nvPr>
        </p:nvSpPr>
        <p:spPr/>
        <p:txBody>
          <a:bodyPr/>
          <a:lstStyle/>
          <a:p>
            <a:r>
              <a:rPr lang="ru-RU" dirty="0"/>
              <a:t>На слайдах используйте только шрифт </a:t>
            </a:r>
            <a:r>
              <a:rPr lang="en-US" dirty="0"/>
              <a:t>Arial </a:t>
            </a:r>
            <a:r>
              <a:rPr lang="ru-RU" dirty="0"/>
              <a:t>указанного размера, не выделяя слова другим цветом и шрифтом</a:t>
            </a:r>
            <a:br>
              <a:rPr lang="ru-RU" dirty="0"/>
            </a:br>
            <a:endParaRPr lang="ru-RU" dirty="0"/>
          </a:p>
        </p:txBody>
      </p:sp>
    </p:spTree>
    <p:extLst>
      <p:ext uri="{BB962C8B-B14F-4D97-AF65-F5344CB8AC3E}">
        <p14:creationId xmlns:p14="http://schemas.microsoft.com/office/powerpoint/2010/main" val="3007241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D0B87-576D-15E1-1420-4D214DEF954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7035BB2D-2F04-FAA8-B3B7-BD9D0375054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7524A94-68BB-E912-BA4D-CB9CD31E0D72}"/>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034736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600"/>
              </a:spcAft>
            </a:pPr>
            <a:endParaRPr lang="ru-RU" dirty="0"/>
          </a:p>
        </p:txBody>
      </p:sp>
      <p:sp>
        <p:nvSpPr>
          <p:cNvPr id="4" name="Номер слайда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73F6F0-ADE2-4B97-A693-FDE8245EA665}"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5233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0E50E4-F746-8B04-B6DC-0922A7F0606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245138F-C01F-DF9A-B7C4-EF4DF78FF992}"/>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8DE59EA2-6046-A12A-2A05-488FF5ECF1ED}"/>
              </a:ext>
            </a:extLst>
          </p:cNvPr>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71191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9"/>
        <p:cNvGrpSpPr/>
        <p:nvPr/>
      </p:nvGrpSpPr>
      <p:grpSpPr>
        <a:xfrm>
          <a:off x="0" y="0"/>
          <a:ext cx="0" cy="0"/>
          <a:chOff x="0" y="0"/>
          <a:chExt cx="0" cy="0"/>
        </a:xfrm>
      </p:grpSpPr>
      <p:sp>
        <p:nvSpPr>
          <p:cNvPr id="1400" name="Google Shape;1400;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1" name="Google Shape;1401;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ru-RU"/>
              <a:t>Компания существует более 30 лет и зарекомендовала себя надежным партнером. Продукты компании используются в крупных федеральных , региональных системах и</a:t>
            </a:r>
            <a:endParaRPr/>
          </a:p>
          <a:p>
            <a:pPr marL="0" lvl="0" indent="0" algn="l" rtl="0">
              <a:spcBef>
                <a:spcPts val="0"/>
              </a:spcBef>
              <a:spcAft>
                <a:spcPts val="0"/>
              </a:spcAft>
              <a:buNone/>
            </a:pPr>
            <a:endParaRPr/>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Крупные федеральные заказчики и  региональные правительства</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3 Крупных сети, - Правительство Москвы, Санкт петербурга И Татарстана</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Во всех трех заказчиках Застава используется как базовое решение для организации VPN</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Это и подключение офисов и удаленных клиентов, и соединение между цодами.</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В Москве более 300 АПК, 10 000 клиентов, связка двух ЦОДОВ</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В СПБ 2 цода, 500 клиентов и 4-5 тыс АПК</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Татарстан 300 АПК и 20 000 клиентов. Крупнейшая сеть России, все медицинские учреждения татарстана. </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Федеральные структуры, ФНС, Росреестр и ЦБ</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в росреестре используется оборудование внедренное еще в 2012 году, до сих пор эти железки работают благодаря надежности. Функционировало более 5000 АПК, все кадастровые палаты России,. Младшие на уровне филиалов, средними на уровне регионов, и  старшими на федеральном. В Том числе между цодами. И До сих пор связка между ЦОДами построена на ЗАставе. Потихоньку Застава меняется на КОнтиненты, которые работают очень плохо. Главное преимущество - централизованное управление из 1 точки. Все эти АПК спокойно управлялись из 1 точки, континенту потребовались десятки ЦУСов чтобы запустить подобную систему.</a:t>
            </a:r>
            <a:endParaRPr b="0"/>
          </a:p>
          <a:p>
            <a:pPr marL="0" lvl="0" indent="0" algn="l" rtl="0">
              <a:spcBef>
                <a:spcPts val="0"/>
              </a:spcBef>
              <a:spcAft>
                <a:spcPts val="0"/>
              </a:spcAft>
              <a:buNone/>
            </a:pPr>
            <a:r>
              <a:rPr lang="ru-RU" sz="1200" b="0" i="0" u="none" strike="noStrike">
                <a:solidFill>
                  <a:schemeClr val="dk1"/>
                </a:solidFill>
                <a:latin typeface="Calibri"/>
                <a:ea typeface="Calibri"/>
                <a:cs typeface="Calibri"/>
                <a:sym typeface="Calibri"/>
              </a:rPr>
              <a:t>Для ФНС было разработано специальное решение которое называется застава ТК. Там она называется ПАК ЕГР ЗАГС, было собрано уникальное решение, которое конкуренты пока повторить не смогли. Более 20 000 ТК на федеральном уровне, которое коммутируется на мощном стеке ЗАставы которые могут балансировать нагрузку. Сейчас происходит централизованное управление </a:t>
            </a:r>
            <a:endParaRPr b="0"/>
          </a:p>
          <a:p>
            <a:pPr marL="0" lvl="0" indent="0" algn="l" rtl="0">
              <a:spcBef>
                <a:spcPts val="0"/>
              </a:spcBef>
              <a:spcAft>
                <a:spcPts val="0"/>
              </a:spcAft>
              <a:buNone/>
            </a:pPr>
            <a:br>
              <a:rPr lang="ru-RU"/>
            </a:b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40164958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Tree>
    <p:extLst>
      <p:ext uri="{BB962C8B-B14F-4D97-AF65-F5344CB8AC3E}">
        <p14:creationId xmlns:p14="http://schemas.microsoft.com/office/powerpoint/2010/main" val="110183901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11.svg"/><Relationship Id="rId4" Type="http://schemas.openxmlformats.org/officeDocument/2006/relationships/image" Target="../media/image10.png"/></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 Id="rId5" Type="http://schemas.openxmlformats.org/officeDocument/2006/relationships/image" Target="../media/image34.svg"/><Relationship Id="rId4" Type="http://schemas.openxmlformats.org/officeDocument/2006/relationships/image" Target="../media/image33.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7.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g"/><Relationship Id="rId1" Type="http://schemas.openxmlformats.org/officeDocument/2006/relationships/slideMaster" Target="../slideMasters/slideMaster1.xml"/><Relationship Id="rId4" Type="http://schemas.openxmlformats.org/officeDocument/2006/relationships/image" Target="../media/image13.sv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6.jpeg"/><Relationship Id="rId1" Type="http://schemas.openxmlformats.org/officeDocument/2006/relationships/slideMaster" Target="../slideMasters/slideMaster4.xml"/><Relationship Id="rId4" Type="http://schemas.openxmlformats.org/officeDocument/2006/relationships/image" Target="../media/image34.sv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5.png"/><Relationship Id="rId1" Type="http://schemas.openxmlformats.org/officeDocument/2006/relationships/slideMaster" Target="../slideMasters/slideMaster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Master" Target="../slideMasters/slideMaster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4.xml"/></Relationships>
</file>

<file path=ppt/slideLayouts/_rels/slideLayout157.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43.png"/><Relationship Id="rId1" Type="http://schemas.openxmlformats.org/officeDocument/2006/relationships/slideMaster" Target="../slideMasters/slideMaster4.xml"/><Relationship Id="rId4" Type="http://schemas.openxmlformats.org/officeDocument/2006/relationships/image" Target="../media/image100.png"/></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1.xml.rels><?xml version="1.0" encoding="UTF-8" standalone="yes"?>
<Relationships xmlns="http://schemas.openxmlformats.org/package/2006/relationships"><Relationship Id="rId3" Type="http://schemas.openxmlformats.org/officeDocument/2006/relationships/customXml" Target="../ink/ink2.xml"/><Relationship Id="rId2" Type="http://schemas.openxmlformats.org/officeDocument/2006/relationships/image" Target="../media/image44.png"/><Relationship Id="rId1" Type="http://schemas.openxmlformats.org/officeDocument/2006/relationships/slideMaster" Target="../slideMasters/slideMaster4.xml"/><Relationship Id="rId5" Type="http://schemas.openxmlformats.org/officeDocument/2006/relationships/image" Target="../media/image45.png"/><Relationship Id="rId4" Type="http://schemas.openxmlformats.org/officeDocument/2006/relationships/image" Target="../media/image101.png"/></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jpg"/><Relationship Id="rId4" Type="http://schemas.openxmlformats.org/officeDocument/2006/relationships/image" Target="../media/image1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g"/><Relationship Id="rId1" Type="http://schemas.openxmlformats.org/officeDocument/2006/relationships/slideMaster" Target="../slideMasters/slideMaster2.xml"/><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9.png"/></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_Бежевый">
    <p:bg>
      <p:bgPr>
        <a:solidFill>
          <a:schemeClr val="bg2"/>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00C75CFB-D574-4587-9D4B-BF1F4FFA7B8F}"/>
              </a:ext>
            </a:extLst>
          </p:cNvPr>
          <p:cNvPicPr>
            <a:picLocks noChangeAspect="1"/>
          </p:cNvPicPr>
          <p:nvPr userDrawn="1"/>
        </p:nvPicPr>
        <p:blipFill rotWithShape="1">
          <a:blip r:embed="rId2"/>
          <a:srcRect l="14556" t="8686" r="8609" b="23254"/>
          <a:stretch/>
        </p:blipFill>
        <p:spPr>
          <a:xfrm>
            <a:off x="4183352" y="233738"/>
            <a:ext cx="7497363" cy="6624262"/>
          </a:xfrm>
          <a:prstGeom prst="rect">
            <a:avLst/>
          </a:prstGeom>
        </p:spPr>
      </p:pic>
      <p:sp>
        <p:nvSpPr>
          <p:cNvPr id="8" name="Текст 16">
            <a:extLst>
              <a:ext uri="{FF2B5EF4-FFF2-40B4-BE49-F238E27FC236}">
                <a16:creationId xmlns:a16="http://schemas.microsoft.com/office/drawing/2014/main" id="{020DC05D-E5B0-4C0D-9999-459BE4475D4F}"/>
              </a:ext>
            </a:extLst>
          </p:cNvPr>
          <p:cNvSpPr>
            <a:spLocks noGrp="1"/>
          </p:cNvSpPr>
          <p:nvPr>
            <p:ph type="body" sz="quarter" idx="13" hasCustomPrompt="1"/>
          </p:nvPr>
        </p:nvSpPr>
        <p:spPr>
          <a:xfrm>
            <a:off x="263525" y="2986704"/>
            <a:ext cx="5976938" cy="1190660"/>
          </a:xfrm>
          <a:prstGeom prst="rect">
            <a:avLst/>
          </a:prstGeom>
        </p:spPr>
        <p:txBody>
          <a:bodyPr lIns="0" tIns="0" rIns="0" bIns="0" anchor="t"/>
          <a:lstStyle>
            <a:lvl1pPr marL="0" indent="0">
              <a:lnSpc>
                <a:spcPct val="80000"/>
              </a:lnSpc>
              <a:spcBef>
                <a:spcPts val="0"/>
              </a:spcBef>
              <a:buNone/>
              <a:defRPr sz="480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Заголовок в одну или в две строки</a:t>
            </a:r>
          </a:p>
        </p:txBody>
      </p:sp>
      <p:sp>
        <p:nvSpPr>
          <p:cNvPr id="10" name="Текст 23">
            <a:extLst>
              <a:ext uri="{FF2B5EF4-FFF2-40B4-BE49-F238E27FC236}">
                <a16:creationId xmlns:a16="http://schemas.microsoft.com/office/drawing/2014/main" id="{2D8298DE-8A93-425D-975E-91692563A471}"/>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tx2"/>
                </a:solidFill>
              </a:defRPr>
            </a:lvl1pPr>
          </a:lstStyle>
          <a:p>
            <a:pPr lvl="0"/>
            <a:r>
              <a:rPr lang="ru-RU" dirty="0"/>
              <a:t>МОСКВА 2024</a:t>
            </a:r>
          </a:p>
        </p:txBody>
      </p:sp>
      <p:sp>
        <p:nvSpPr>
          <p:cNvPr id="4" name="Текст 3">
            <a:extLst>
              <a:ext uri="{FF2B5EF4-FFF2-40B4-BE49-F238E27FC236}">
                <a16:creationId xmlns:a16="http://schemas.microsoft.com/office/drawing/2014/main" id="{B3CE88A1-1B9A-4C08-8B0C-C9274D6B8FDA}"/>
              </a:ext>
            </a:extLst>
          </p:cNvPr>
          <p:cNvSpPr>
            <a:spLocks noGrp="1"/>
          </p:cNvSpPr>
          <p:nvPr>
            <p:ph type="body" sz="quarter" idx="16" hasCustomPrompt="1"/>
          </p:nvPr>
        </p:nvSpPr>
        <p:spPr>
          <a:xfrm>
            <a:off x="263525" y="5084763"/>
            <a:ext cx="5976938" cy="1512888"/>
          </a:xfrm>
          <a:prstGeom prst="rect">
            <a:avLst/>
          </a:prstGeom>
        </p:spPr>
        <p:txBody>
          <a:bodyPr lIns="0" tIns="0" rIns="0" bIns="0"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solidFill>
                  <a:schemeClr val="accent2"/>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a:t>ПОЛЕ ДЛЯ РАЗМЕЩЕНИЯ ТЕКСТА</a:t>
            </a:r>
          </a:p>
        </p:txBody>
      </p:sp>
      <p:sp>
        <p:nvSpPr>
          <p:cNvPr id="5" name="Нижний колонтитул 4">
            <a:extLst>
              <a:ext uri="{FF2B5EF4-FFF2-40B4-BE49-F238E27FC236}">
                <a16:creationId xmlns:a16="http://schemas.microsoft.com/office/drawing/2014/main" id="{DB2CF472-3398-6352-BB09-8E569E592963}"/>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tx1">
                    <a:alpha val="30000"/>
                  </a:schemeClr>
                </a:solidFill>
              </a:rPr>
              <a:t>Конфиденциально</a:t>
            </a:r>
          </a:p>
        </p:txBody>
      </p:sp>
    </p:spTree>
    <p:extLst>
      <p:ext uri="{BB962C8B-B14F-4D97-AF65-F5344CB8AC3E}">
        <p14:creationId xmlns:p14="http://schemas.microsoft.com/office/powerpoint/2010/main" val="421905008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userDrawn="1">
          <p15:clr>
            <a:srgbClr val="FBAE40"/>
          </p15:clr>
        </p15:guide>
        <p15:guide id="3" orient="horz" pos="3203">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Титул_Фото_луч">
    <p:bg>
      <p:bgPr>
        <a:solidFill>
          <a:schemeClr val="tx2"/>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CEFB467A-EC71-F8A8-E1B8-898F3B3F96ED}"/>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3" b="3"/>
          <a:stretch/>
        </p:blipFill>
        <p:spPr>
          <a:xfrm>
            <a:off x="2124" y="-1"/>
            <a:ext cx="12189876" cy="6858001"/>
          </a:xfrm>
          <a:prstGeom prst="rect">
            <a:avLst/>
          </a:prstGeom>
        </p:spPr>
      </p:pic>
      <p:pic>
        <p:nvPicPr>
          <p:cNvPr id="5" name="Рисунок 4">
            <a:extLst>
              <a:ext uri="{FF2B5EF4-FFF2-40B4-BE49-F238E27FC236}">
                <a16:creationId xmlns:a16="http://schemas.microsoft.com/office/drawing/2014/main" id="{9987F722-966A-CD81-8EC6-176DE10E8A6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71509" y="66780"/>
            <a:ext cx="11656965" cy="6530870"/>
          </a:xfrm>
          <a:prstGeom prst="rect">
            <a:avLst/>
          </a:prstGeom>
        </p:spPr>
      </p:pic>
      <p:sp>
        <p:nvSpPr>
          <p:cNvPr id="8" name="Text Placeholder 22">
            <a:extLst>
              <a:ext uri="{FF2B5EF4-FFF2-40B4-BE49-F238E27FC236}">
                <a16:creationId xmlns:a16="http://schemas.microsoft.com/office/drawing/2014/main" id="{3443DDCC-DEB0-0DA2-38FB-59B42D66EE6E}"/>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sp>
        <p:nvSpPr>
          <p:cNvPr id="17" name="Title 1">
            <a:extLst>
              <a:ext uri="{FF2B5EF4-FFF2-40B4-BE49-F238E27FC236}">
                <a16:creationId xmlns:a16="http://schemas.microsoft.com/office/drawing/2014/main" id="{E34ECF8F-362D-95D9-7A74-7A40E8113974}"/>
              </a:ext>
            </a:extLst>
          </p:cNvPr>
          <p:cNvSpPr txBox="1">
            <a:spLocks/>
          </p:cNvSpPr>
          <p:nvPr userDrawn="1"/>
        </p:nvSpPr>
        <p:spPr>
          <a:xfrm>
            <a:off x="136807" y="2606566"/>
            <a:ext cx="4098862" cy="1910208"/>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RU" dirty="0"/>
          </a:p>
        </p:txBody>
      </p:sp>
      <p:sp>
        <p:nvSpPr>
          <p:cNvPr id="12" name="Текст 23">
            <a:extLst>
              <a:ext uri="{FF2B5EF4-FFF2-40B4-BE49-F238E27FC236}">
                <a16:creationId xmlns:a16="http://schemas.microsoft.com/office/drawing/2014/main" id="{BFBA2274-4AB1-49BC-AE12-E64940161EDE}"/>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pic>
        <p:nvPicPr>
          <p:cNvPr id="23" name="Picture 9">
            <a:extLst>
              <a:ext uri="{FF2B5EF4-FFF2-40B4-BE49-F238E27FC236}">
                <a16:creationId xmlns:a16="http://schemas.microsoft.com/office/drawing/2014/main" id="{412FA45F-F36C-E13C-E13F-CF3B5952203A}"/>
              </a:ext>
            </a:extLst>
          </p:cNvPr>
          <p:cNvPicPr>
            <a:picLocks noChangeAspect="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71509" y="233738"/>
            <a:ext cx="1607987" cy="308139"/>
          </a:xfrm>
          <a:prstGeom prst="rect">
            <a:avLst/>
          </a:prstGeom>
        </p:spPr>
      </p:pic>
      <p:sp>
        <p:nvSpPr>
          <p:cNvPr id="7" name="Текст 6">
            <a:extLst>
              <a:ext uri="{FF2B5EF4-FFF2-40B4-BE49-F238E27FC236}">
                <a16:creationId xmlns:a16="http://schemas.microsoft.com/office/drawing/2014/main" id="{561370BA-387A-AEAC-5E02-14907F5027D7}"/>
              </a:ext>
            </a:extLst>
          </p:cNvPr>
          <p:cNvSpPr>
            <a:spLocks noGrp="1"/>
          </p:cNvSpPr>
          <p:nvPr>
            <p:ph type="body" sz="quarter" idx="19" hasCustomPrompt="1"/>
          </p:nvPr>
        </p:nvSpPr>
        <p:spPr>
          <a:xfrm>
            <a:off x="1974056" y="2217738"/>
            <a:ext cx="8243888" cy="1211262"/>
          </a:xfrm>
          <a:prstGeom prst="rect">
            <a:avLst/>
          </a:prstGeom>
        </p:spPr>
        <p:txBody>
          <a:bodyPr lIns="0" tIns="0" rIns="0" bIns="0"/>
          <a:lstStyle>
            <a:lvl1pPr marL="0" indent="0" algn="ctr">
              <a:lnSpc>
                <a:spcPct val="80000"/>
              </a:lnSpc>
              <a:spcBef>
                <a:spcPts val="0"/>
              </a:spcBef>
              <a:buNone/>
              <a:defRPr sz="4800">
                <a:solidFill>
                  <a:schemeClr val="bg1"/>
                </a:solidFill>
              </a:defRPr>
            </a:lvl1pPr>
          </a:lstStyle>
          <a:p>
            <a:pPr lvl="0"/>
            <a:r>
              <a:rPr lang="ru-RU" dirty="0">
                <a:solidFill>
                  <a:schemeClr val="bg1"/>
                </a:solidFill>
              </a:rPr>
              <a:t>Заголовок в две строки Заголовок в две строки </a:t>
            </a:r>
            <a:endParaRPr lang="ru-RU" dirty="0"/>
          </a:p>
        </p:txBody>
      </p:sp>
      <p:sp>
        <p:nvSpPr>
          <p:cNvPr id="14" name="Текст 6">
            <a:extLst>
              <a:ext uri="{FF2B5EF4-FFF2-40B4-BE49-F238E27FC236}">
                <a16:creationId xmlns:a16="http://schemas.microsoft.com/office/drawing/2014/main" id="{3C287CA0-EF86-E9D3-40E8-DB0666BB37F9}"/>
              </a:ext>
            </a:extLst>
          </p:cNvPr>
          <p:cNvSpPr>
            <a:spLocks noGrp="1"/>
          </p:cNvSpPr>
          <p:nvPr>
            <p:ph type="body" sz="quarter" idx="20" hasCustomPrompt="1"/>
          </p:nvPr>
        </p:nvSpPr>
        <p:spPr>
          <a:xfrm>
            <a:off x="2261394" y="4345950"/>
            <a:ext cx="7669212" cy="1211262"/>
          </a:xfrm>
          <a:prstGeom prst="rect">
            <a:avLst/>
          </a:prstGeom>
        </p:spPr>
        <p:txBody>
          <a:bodyPr lIns="0" tIns="0" rIns="0" bIns="0"/>
          <a:lstStyle>
            <a:lvl1pPr marL="0" indent="0" algn="ctr">
              <a:lnSpc>
                <a:spcPct val="80000"/>
              </a:lnSpc>
              <a:spcBef>
                <a:spcPts val="0"/>
              </a:spcBef>
              <a:buNone/>
              <a:defRPr sz="2000">
                <a:solidFill>
                  <a:schemeClr val="bg1"/>
                </a:solidFill>
              </a:defRPr>
            </a:lvl1pPr>
          </a:lstStyle>
          <a:p>
            <a:pPr lvl="0"/>
            <a:r>
              <a:rPr lang="ru-RU" dirty="0"/>
              <a:t>ПОЛЕ ДЛЯ РАЗМЕЩЕНИЯ ТЕКСТА</a:t>
            </a:r>
          </a:p>
        </p:txBody>
      </p:sp>
      <p:sp>
        <p:nvSpPr>
          <p:cNvPr id="2" name="Нижний колонтитул 4">
            <a:extLst>
              <a:ext uri="{FF2B5EF4-FFF2-40B4-BE49-F238E27FC236}">
                <a16:creationId xmlns:a16="http://schemas.microsoft.com/office/drawing/2014/main" id="{4865953F-24DF-5228-48C4-22EB8B76510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232032017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Слайд с горизонтальным графиком">
  <p:cSld name="Слайд с горизонтальным графиком">
    <p:spTree>
      <p:nvGrpSpPr>
        <p:cNvPr id="1" name="Shape 603"/>
        <p:cNvGrpSpPr/>
        <p:nvPr/>
      </p:nvGrpSpPr>
      <p:grpSpPr>
        <a:xfrm>
          <a:off x="0" y="0"/>
          <a:ext cx="0" cy="0"/>
          <a:chOff x="0" y="0"/>
          <a:chExt cx="0" cy="0"/>
        </a:xfrm>
      </p:grpSpPr>
      <p:sp>
        <p:nvSpPr>
          <p:cNvPr id="604" name="Google Shape;604;p88"/>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5" name="Google Shape;605;p88"/>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6" name="Google Shape;606;p88"/>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19792437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Слайд с вертикальным графиком">
  <p:cSld name="Слайд с вертикальным графиком">
    <p:spTree>
      <p:nvGrpSpPr>
        <p:cNvPr id="1" name="Shape 607"/>
        <p:cNvGrpSpPr/>
        <p:nvPr/>
      </p:nvGrpSpPr>
      <p:grpSpPr>
        <a:xfrm>
          <a:off x="0" y="0"/>
          <a:ext cx="0" cy="0"/>
          <a:chOff x="0" y="0"/>
          <a:chExt cx="0" cy="0"/>
        </a:xfrm>
      </p:grpSpPr>
      <p:sp>
        <p:nvSpPr>
          <p:cNvPr id="608" name="Google Shape;608;p89"/>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09" name="Google Shape;609;p89"/>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0" name="Google Shape;610;p89"/>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41570801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Слайд с вертикальным графиком_серый">
  <p:cSld name="Слайд с вертикальным графиком_серый">
    <p:bg>
      <p:bgPr>
        <a:solidFill>
          <a:schemeClr val="dk2"/>
        </a:solidFill>
        <a:effectLst/>
      </p:bgPr>
    </p:bg>
    <p:spTree>
      <p:nvGrpSpPr>
        <p:cNvPr id="1" name="Shape 611"/>
        <p:cNvGrpSpPr/>
        <p:nvPr/>
      </p:nvGrpSpPr>
      <p:grpSpPr>
        <a:xfrm>
          <a:off x="0" y="0"/>
          <a:ext cx="0" cy="0"/>
          <a:chOff x="0" y="0"/>
          <a:chExt cx="0" cy="0"/>
        </a:xfrm>
      </p:grpSpPr>
      <p:sp>
        <p:nvSpPr>
          <p:cNvPr id="612" name="Google Shape;612;p90"/>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3" name="Google Shape;613;p90"/>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614" name="Google Shape;614;p90"/>
          <p:cNvPicPr preferRelativeResize="0"/>
          <p:nvPr/>
        </p:nvPicPr>
        <p:blipFill rotWithShape="1">
          <a:blip r:embed="rId2">
            <a:alphaModFix amt="50000"/>
          </a:blip>
          <a:srcRect/>
          <a:stretch/>
        </p:blipFill>
        <p:spPr>
          <a:xfrm>
            <a:off x="11130001" y="260352"/>
            <a:ext cx="798474" cy="153012"/>
          </a:xfrm>
          <a:prstGeom prst="rect">
            <a:avLst/>
          </a:prstGeom>
          <a:noFill/>
          <a:ln>
            <a:noFill/>
          </a:ln>
        </p:spPr>
      </p:pic>
      <p:sp>
        <p:nvSpPr>
          <p:cNvPr id="615" name="Google Shape;615;p90"/>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lt1"/>
                </a:solidFill>
                <a:latin typeface="Arial"/>
                <a:ea typeface="Arial"/>
                <a:cs typeface="Arial"/>
                <a:sym typeface="Arial"/>
              </a:rPr>
              <a:t>Конфиденциально</a:t>
            </a:r>
            <a:endParaRPr/>
          </a:p>
        </p:txBody>
      </p:sp>
      <p:sp>
        <p:nvSpPr>
          <p:cNvPr id="616" name="Google Shape;616;p90"/>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Tree>
    <p:extLst>
      <p:ext uri="{BB962C8B-B14F-4D97-AF65-F5344CB8AC3E}">
        <p14:creationId xmlns:p14="http://schemas.microsoft.com/office/powerpoint/2010/main" val="3499599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Слайд с самостоятельным графиком">
  <p:cSld name="Слайд с самостоятельным графиком">
    <p:spTree>
      <p:nvGrpSpPr>
        <p:cNvPr id="1" name="Shape 617"/>
        <p:cNvGrpSpPr/>
        <p:nvPr/>
      </p:nvGrpSpPr>
      <p:grpSpPr>
        <a:xfrm>
          <a:off x="0" y="0"/>
          <a:ext cx="0" cy="0"/>
          <a:chOff x="0" y="0"/>
          <a:chExt cx="0" cy="0"/>
        </a:xfrm>
      </p:grpSpPr>
      <p:sp>
        <p:nvSpPr>
          <p:cNvPr id="618" name="Google Shape;618;p91"/>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1534228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Слайд с этапами">
  <p:cSld name="Слайд с этапами">
    <p:spTree>
      <p:nvGrpSpPr>
        <p:cNvPr id="1" name="Shape 619"/>
        <p:cNvGrpSpPr/>
        <p:nvPr/>
      </p:nvGrpSpPr>
      <p:grpSpPr>
        <a:xfrm>
          <a:off x="0" y="0"/>
          <a:ext cx="0" cy="0"/>
          <a:chOff x="0" y="0"/>
          <a:chExt cx="0" cy="0"/>
        </a:xfrm>
      </p:grpSpPr>
      <p:sp>
        <p:nvSpPr>
          <p:cNvPr id="620" name="Google Shape;620;p92"/>
          <p:cNvSpPr txBox="1">
            <a:spLocks noGrp="1"/>
          </p:cNvSpPr>
          <p:nvPr>
            <p:ph type="title"/>
          </p:nvPr>
        </p:nvSpPr>
        <p:spPr>
          <a:xfrm>
            <a:off x="263525" y="260352"/>
            <a:ext cx="10515600"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21" name="Google Shape;621;p92"/>
          <p:cNvSpPr txBox="1">
            <a:spLocks noGrp="1"/>
          </p:cNvSpPr>
          <p:nvPr>
            <p:ph type="body" idx="1"/>
          </p:nvPr>
        </p:nvSpPr>
        <p:spPr>
          <a:xfrm>
            <a:off x="263525" y="1996208"/>
            <a:ext cx="2530475"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2" name="Google Shape;622;p92"/>
          <p:cNvSpPr txBox="1">
            <a:spLocks noGrp="1"/>
          </p:cNvSpPr>
          <p:nvPr>
            <p:ph type="body" idx="2"/>
          </p:nvPr>
        </p:nvSpPr>
        <p:spPr>
          <a:xfrm>
            <a:off x="263525" y="2295143"/>
            <a:ext cx="2530475" cy="7974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3" name="Google Shape;623;p92"/>
          <p:cNvSpPr txBox="1">
            <a:spLocks noGrp="1"/>
          </p:cNvSpPr>
          <p:nvPr>
            <p:ph type="body" idx="3"/>
          </p:nvPr>
        </p:nvSpPr>
        <p:spPr>
          <a:xfrm>
            <a:off x="263525" y="87758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4" name="Google Shape;624;p92"/>
          <p:cNvSpPr txBox="1">
            <a:spLocks noGrp="1"/>
          </p:cNvSpPr>
          <p:nvPr>
            <p:ph type="body" idx="4"/>
          </p:nvPr>
        </p:nvSpPr>
        <p:spPr>
          <a:xfrm>
            <a:off x="9355968" y="1996208"/>
            <a:ext cx="2572507"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5" name="Google Shape;625;p92"/>
          <p:cNvSpPr txBox="1">
            <a:spLocks noGrp="1"/>
          </p:cNvSpPr>
          <p:nvPr>
            <p:ph type="body" idx="5"/>
          </p:nvPr>
        </p:nvSpPr>
        <p:spPr>
          <a:xfrm>
            <a:off x="9355968" y="2295143"/>
            <a:ext cx="2560079" cy="7974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6" name="Google Shape;626;p92"/>
          <p:cNvSpPr txBox="1">
            <a:spLocks noGrp="1"/>
          </p:cNvSpPr>
          <p:nvPr>
            <p:ph type="body" idx="6"/>
          </p:nvPr>
        </p:nvSpPr>
        <p:spPr>
          <a:xfrm>
            <a:off x="5017588" y="5227448"/>
            <a:ext cx="2560077"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27" name="Google Shape;627;p92"/>
          <p:cNvSpPr txBox="1">
            <a:spLocks noGrp="1"/>
          </p:cNvSpPr>
          <p:nvPr>
            <p:ph type="body" idx="7"/>
          </p:nvPr>
        </p:nvSpPr>
        <p:spPr>
          <a:xfrm>
            <a:off x="5017588" y="5526383"/>
            <a:ext cx="2560079" cy="7974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1825976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Слайд с этапами_2">
  <p:cSld name="Слайд с этапами_2">
    <p:spTree>
      <p:nvGrpSpPr>
        <p:cNvPr id="1" name="Shape 628"/>
        <p:cNvGrpSpPr/>
        <p:nvPr/>
      </p:nvGrpSpPr>
      <p:grpSpPr>
        <a:xfrm>
          <a:off x="0" y="0"/>
          <a:ext cx="0" cy="0"/>
          <a:chOff x="0" y="0"/>
          <a:chExt cx="0" cy="0"/>
        </a:xfrm>
      </p:grpSpPr>
      <p:sp>
        <p:nvSpPr>
          <p:cNvPr id="629" name="Google Shape;629;p93"/>
          <p:cNvSpPr txBox="1">
            <a:spLocks noGrp="1"/>
          </p:cNvSpPr>
          <p:nvPr>
            <p:ph type="title"/>
          </p:nvPr>
        </p:nvSpPr>
        <p:spPr>
          <a:xfrm>
            <a:off x="263525" y="260352"/>
            <a:ext cx="10515600"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0" name="Google Shape;630;p93"/>
          <p:cNvSpPr txBox="1">
            <a:spLocks noGrp="1"/>
          </p:cNvSpPr>
          <p:nvPr>
            <p:ph type="body" idx="1"/>
          </p:nvPr>
        </p:nvSpPr>
        <p:spPr>
          <a:xfrm>
            <a:off x="263525" y="1996214"/>
            <a:ext cx="2507335"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1" name="Google Shape;631;p93"/>
          <p:cNvSpPr txBox="1">
            <a:spLocks noGrp="1"/>
          </p:cNvSpPr>
          <p:nvPr>
            <p:ph type="body" idx="2"/>
          </p:nvPr>
        </p:nvSpPr>
        <p:spPr>
          <a:xfrm>
            <a:off x="263525" y="2295149"/>
            <a:ext cx="2507336" cy="78778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2" name="Google Shape;632;p93"/>
          <p:cNvSpPr txBox="1">
            <a:spLocks noGrp="1"/>
          </p:cNvSpPr>
          <p:nvPr>
            <p:ph type="body" idx="3"/>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3" name="Google Shape;633;p93"/>
          <p:cNvSpPr txBox="1">
            <a:spLocks noGrp="1"/>
          </p:cNvSpPr>
          <p:nvPr>
            <p:ph type="body" idx="4"/>
          </p:nvPr>
        </p:nvSpPr>
        <p:spPr>
          <a:xfrm>
            <a:off x="9421139" y="1996214"/>
            <a:ext cx="2507335"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4" name="Google Shape;634;p93"/>
          <p:cNvSpPr txBox="1">
            <a:spLocks noGrp="1"/>
          </p:cNvSpPr>
          <p:nvPr>
            <p:ph type="body" idx="5"/>
          </p:nvPr>
        </p:nvSpPr>
        <p:spPr>
          <a:xfrm>
            <a:off x="9421139" y="2295149"/>
            <a:ext cx="2507336" cy="78778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5" name="Google Shape;635;p93"/>
          <p:cNvSpPr txBox="1">
            <a:spLocks noGrp="1"/>
          </p:cNvSpPr>
          <p:nvPr>
            <p:ph type="body" idx="6"/>
          </p:nvPr>
        </p:nvSpPr>
        <p:spPr>
          <a:xfrm>
            <a:off x="2243138" y="5227448"/>
            <a:ext cx="2507335"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6" name="Google Shape;636;p93"/>
          <p:cNvSpPr txBox="1">
            <a:spLocks noGrp="1"/>
          </p:cNvSpPr>
          <p:nvPr>
            <p:ph type="body" idx="7"/>
          </p:nvPr>
        </p:nvSpPr>
        <p:spPr>
          <a:xfrm>
            <a:off x="2243138" y="5526383"/>
            <a:ext cx="2507336" cy="78778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7" name="Google Shape;637;p93"/>
          <p:cNvSpPr txBox="1">
            <a:spLocks noGrp="1"/>
          </p:cNvSpPr>
          <p:nvPr>
            <p:ph type="body" idx="8"/>
          </p:nvPr>
        </p:nvSpPr>
        <p:spPr>
          <a:xfrm>
            <a:off x="4967922" y="1996214"/>
            <a:ext cx="2507335"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8" name="Google Shape;638;p93"/>
          <p:cNvSpPr txBox="1">
            <a:spLocks noGrp="1"/>
          </p:cNvSpPr>
          <p:nvPr>
            <p:ph type="body" idx="9"/>
          </p:nvPr>
        </p:nvSpPr>
        <p:spPr>
          <a:xfrm>
            <a:off x="4967922" y="2295149"/>
            <a:ext cx="2507336" cy="78778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39" name="Google Shape;639;p93"/>
          <p:cNvSpPr txBox="1">
            <a:spLocks noGrp="1"/>
          </p:cNvSpPr>
          <p:nvPr>
            <p:ph type="body" idx="13"/>
          </p:nvPr>
        </p:nvSpPr>
        <p:spPr>
          <a:xfrm>
            <a:off x="8220075" y="5227448"/>
            <a:ext cx="2507335" cy="298935"/>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0" name="Google Shape;640;p93"/>
          <p:cNvSpPr txBox="1">
            <a:spLocks noGrp="1"/>
          </p:cNvSpPr>
          <p:nvPr>
            <p:ph type="body" idx="14"/>
          </p:nvPr>
        </p:nvSpPr>
        <p:spPr>
          <a:xfrm>
            <a:off x="8220075" y="5526383"/>
            <a:ext cx="2507336" cy="78778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1" name="Google Shape;641;p93"/>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20064468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Слайд с кейсом Солар">
  <p:cSld name="Слайд с кейсом Солар">
    <p:spTree>
      <p:nvGrpSpPr>
        <p:cNvPr id="1" name="Shape 642"/>
        <p:cNvGrpSpPr/>
        <p:nvPr/>
      </p:nvGrpSpPr>
      <p:grpSpPr>
        <a:xfrm>
          <a:off x="0" y="0"/>
          <a:ext cx="0" cy="0"/>
          <a:chOff x="0" y="0"/>
          <a:chExt cx="0" cy="0"/>
        </a:xfrm>
      </p:grpSpPr>
      <p:sp>
        <p:nvSpPr>
          <p:cNvPr id="643" name="Google Shape;643;p94"/>
          <p:cNvSpPr txBox="1">
            <a:spLocks noGrp="1"/>
          </p:cNvSpPr>
          <p:nvPr>
            <p:ph type="sldNum" idx="12"/>
          </p:nvPr>
        </p:nvSpPr>
        <p:spPr>
          <a:xfrm>
            <a:off x="5882640" y="6415087"/>
            <a:ext cx="426720" cy="365125"/>
          </a:xfrm>
          <a:prstGeom prst="rect">
            <a:avLst/>
          </a:prstGeom>
          <a:noFill/>
          <a:ln>
            <a:noFill/>
          </a:ln>
        </p:spPr>
        <p:txBody>
          <a:bodyPr spcFirstLastPara="1" wrap="square" lIns="91425" tIns="45700" rIns="91425" bIns="45700" anchor="t" anchorCtr="0">
            <a:noAutofit/>
          </a:bodyPr>
          <a:lstStyle>
            <a:lvl1pPr marL="0" marR="0" lvl="0" indent="0" algn="ctr" rtl="0">
              <a:spcBef>
                <a:spcPts val="0"/>
              </a:spcBef>
              <a:buNone/>
              <a:defRPr sz="1000">
                <a:solidFill>
                  <a:schemeClr val="accent2"/>
                </a:solidFill>
                <a:latin typeface="Arial"/>
                <a:ea typeface="Arial"/>
                <a:cs typeface="Arial"/>
                <a:sym typeface="Arial"/>
              </a:defRPr>
            </a:lvl1pPr>
            <a:lvl2pPr marL="0" marR="0" lvl="1" indent="0" algn="ctr" rtl="0">
              <a:spcBef>
                <a:spcPts val="0"/>
              </a:spcBef>
              <a:buNone/>
              <a:defRPr sz="1000">
                <a:solidFill>
                  <a:schemeClr val="accent2"/>
                </a:solidFill>
                <a:latin typeface="Arial"/>
                <a:ea typeface="Arial"/>
                <a:cs typeface="Arial"/>
                <a:sym typeface="Arial"/>
              </a:defRPr>
            </a:lvl2pPr>
            <a:lvl3pPr marL="0" marR="0" lvl="2" indent="0" algn="ctr" rtl="0">
              <a:spcBef>
                <a:spcPts val="0"/>
              </a:spcBef>
              <a:buNone/>
              <a:defRPr sz="1000">
                <a:solidFill>
                  <a:schemeClr val="accent2"/>
                </a:solidFill>
                <a:latin typeface="Arial"/>
                <a:ea typeface="Arial"/>
                <a:cs typeface="Arial"/>
                <a:sym typeface="Arial"/>
              </a:defRPr>
            </a:lvl3pPr>
            <a:lvl4pPr marL="0" marR="0" lvl="3" indent="0" algn="ctr" rtl="0">
              <a:spcBef>
                <a:spcPts val="0"/>
              </a:spcBef>
              <a:buNone/>
              <a:defRPr sz="1000">
                <a:solidFill>
                  <a:schemeClr val="accent2"/>
                </a:solidFill>
                <a:latin typeface="Arial"/>
                <a:ea typeface="Arial"/>
                <a:cs typeface="Arial"/>
                <a:sym typeface="Arial"/>
              </a:defRPr>
            </a:lvl4pPr>
            <a:lvl5pPr marL="0" marR="0" lvl="4" indent="0" algn="ctr" rtl="0">
              <a:spcBef>
                <a:spcPts val="0"/>
              </a:spcBef>
              <a:buNone/>
              <a:defRPr sz="1000">
                <a:solidFill>
                  <a:schemeClr val="accent2"/>
                </a:solidFill>
                <a:latin typeface="Arial"/>
                <a:ea typeface="Arial"/>
                <a:cs typeface="Arial"/>
                <a:sym typeface="Arial"/>
              </a:defRPr>
            </a:lvl5pPr>
            <a:lvl6pPr marL="0" marR="0" lvl="5" indent="0" algn="ctr" rtl="0">
              <a:spcBef>
                <a:spcPts val="0"/>
              </a:spcBef>
              <a:buNone/>
              <a:defRPr sz="1000">
                <a:solidFill>
                  <a:schemeClr val="accent2"/>
                </a:solidFill>
                <a:latin typeface="Arial"/>
                <a:ea typeface="Arial"/>
                <a:cs typeface="Arial"/>
                <a:sym typeface="Arial"/>
              </a:defRPr>
            </a:lvl6pPr>
            <a:lvl7pPr marL="0" marR="0" lvl="6" indent="0" algn="ctr" rtl="0">
              <a:spcBef>
                <a:spcPts val="0"/>
              </a:spcBef>
              <a:buNone/>
              <a:defRPr sz="1000">
                <a:solidFill>
                  <a:schemeClr val="accent2"/>
                </a:solidFill>
                <a:latin typeface="Arial"/>
                <a:ea typeface="Arial"/>
                <a:cs typeface="Arial"/>
                <a:sym typeface="Arial"/>
              </a:defRPr>
            </a:lvl7pPr>
            <a:lvl8pPr marL="0" marR="0" lvl="7" indent="0" algn="ctr" rtl="0">
              <a:spcBef>
                <a:spcPts val="0"/>
              </a:spcBef>
              <a:buNone/>
              <a:defRPr sz="1000">
                <a:solidFill>
                  <a:schemeClr val="accent2"/>
                </a:solidFill>
                <a:latin typeface="Arial"/>
                <a:ea typeface="Arial"/>
                <a:cs typeface="Arial"/>
                <a:sym typeface="Arial"/>
              </a:defRPr>
            </a:lvl8pPr>
            <a:lvl9pPr marL="0" marR="0" lvl="8" indent="0" algn="ctr" rtl="0">
              <a:spcBef>
                <a:spcPts val="0"/>
              </a:spcBef>
              <a:buNone/>
              <a:defRPr sz="1000">
                <a:solidFill>
                  <a:schemeClr val="accent2"/>
                </a:solidFill>
                <a:latin typeface="Arial"/>
                <a:ea typeface="Arial"/>
                <a:cs typeface="Arial"/>
                <a:sym typeface="Arial"/>
              </a:defRPr>
            </a:lvl9pPr>
          </a:lstStyle>
          <a:p>
            <a:pPr marL="0" lvl="0" indent="0" algn="ctr" rtl="0">
              <a:spcBef>
                <a:spcPts val="0"/>
              </a:spcBef>
              <a:spcAft>
                <a:spcPts val="0"/>
              </a:spcAft>
              <a:buNone/>
            </a:pPr>
            <a:fld id="{00000000-1234-1234-1234-123412341234}" type="slidenum">
              <a:rPr lang="ru-RU"/>
              <a:t>‹#›</a:t>
            </a:fld>
            <a:endParaRPr/>
          </a:p>
        </p:txBody>
      </p:sp>
      <p:sp>
        <p:nvSpPr>
          <p:cNvPr id="644" name="Google Shape;644;p94"/>
          <p:cNvSpPr/>
          <p:nvPr/>
        </p:nvSpPr>
        <p:spPr>
          <a:xfrm>
            <a:off x="4260590" y="-1"/>
            <a:ext cx="7932515" cy="6858001"/>
          </a:xfrm>
          <a:prstGeom prst="rect">
            <a:avLst/>
          </a:prstGeom>
          <a:solidFill>
            <a:srgbClr val="FE6E2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45" name="Google Shape;645;p94"/>
          <p:cNvSpPr txBox="1">
            <a:spLocks noGrp="1"/>
          </p:cNvSpPr>
          <p:nvPr>
            <p:ph type="title"/>
          </p:nvPr>
        </p:nvSpPr>
        <p:spPr>
          <a:xfrm>
            <a:off x="4654550" y="260352"/>
            <a:ext cx="5545138"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46" name="Google Shape;646;p94"/>
          <p:cNvSpPr txBox="1">
            <a:spLocks noGrp="1"/>
          </p:cNvSpPr>
          <p:nvPr>
            <p:ph type="body" idx="1"/>
          </p:nvPr>
        </p:nvSpPr>
        <p:spPr>
          <a:xfrm>
            <a:off x="4654549" y="873125"/>
            <a:ext cx="7273925" cy="42720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47" name="Google Shape;647;p94"/>
          <p:cNvSpPr>
            <a:spLocks noGrp="1"/>
          </p:cNvSpPr>
          <p:nvPr>
            <p:ph type="pic" idx="2"/>
          </p:nvPr>
        </p:nvSpPr>
        <p:spPr>
          <a:xfrm>
            <a:off x="263525" y="244475"/>
            <a:ext cx="3708400" cy="628650"/>
          </a:xfrm>
          <a:prstGeom prst="rect">
            <a:avLst/>
          </a:prstGeom>
          <a:noFill/>
          <a:ln>
            <a:noFill/>
          </a:ln>
        </p:spPr>
      </p:sp>
      <p:sp>
        <p:nvSpPr>
          <p:cNvPr id="648" name="Google Shape;648;p94"/>
          <p:cNvSpPr txBox="1"/>
          <p:nvPr/>
        </p:nvSpPr>
        <p:spPr>
          <a:xfrm>
            <a:off x="288246" y="2576850"/>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2000"/>
              <a:buFont typeface="Arial"/>
              <a:buNone/>
            </a:pPr>
            <a:r>
              <a:rPr lang="ru-RU" sz="2000">
                <a:solidFill>
                  <a:schemeClr val="dk1"/>
                </a:solidFill>
                <a:latin typeface="Arial"/>
                <a:ea typeface="Arial"/>
                <a:cs typeface="Arial"/>
                <a:sym typeface="Arial"/>
              </a:rPr>
              <a:t>ОТРАСЛЬ</a:t>
            </a:r>
            <a:endParaRPr/>
          </a:p>
        </p:txBody>
      </p:sp>
      <p:sp>
        <p:nvSpPr>
          <p:cNvPr id="649" name="Google Shape;649;p94"/>
          <p:cNvSpPr txBox="1">
            <a:spLocks noGrp="1"/>
          </p:cNvSpPr>
          <p:nvPr>
            <p:ph type="body" idx="3"/>
          </p:nvPr>
        </p:nvSpPr>
        <p:spPr>
          <a:xfrm>
            <a:off x="288245" y="3004059"/>
            <a:ext cx="2751287" cy="427209"/>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0" name="Google Shape;650;p94"/>
          <p:cNvSpPr txBox="1"/>
          <p:nvPr/>
        </p:nvSpPr>
        <p:spPr>
          <a:xfrm>
            <a:off x="288246" y="4002878"/>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2000"/>
              <a:buFont typeface="Arial"/>
              <a:buNone/>
            </a:pPr>
            <a:r>
              <a:rPr lang="ru-RU" sz="2000">
                <a:solidFill>
                  <a:schemeClr val="dk1"/>
                </a:solidFill>
                <a:latin typeface="Arial"/>
                <a:ea typeface="Arial"/>
                <a:cs typeface="Arial"/>
                <a:sym typeface="Arial"/>
              </a:rPr>
              <a:t>ДАННЫЕ О ПРОЕКТЕ</a:t>
            </a:r>
            <a:endParaRPr/>
          </a:p>
        </p:txBody>
      </p:sp>
      <p:sp>
        <p:nvSpPr>
          <p:cNvPr id="651" name="Google Shape;651;p94"/>
          <p:cNvSpPr txBox="1">
            <a:spLocks noGrp="1"/>
          </p:cNvSpPr>
          <p:nvPr>
            <p:ph type="body" idx="4"/>
          </p:nvPr>
        </p:nvSpPr>
        <p:spPr>
          <a:xfrm>
            <a:off x="288245" y="4430087"/>
            <a:ext cx="2751287" cy="427209"/>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2" name="Google Shape;652;p94"/>
          <p:cNvSpPr txBox="1"/>
          <p:nvPr/>
        </p:nvSpPr>
        <p:spPr>
          <a:xfrm>
            <a:off x="288246" y="5829592"/>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dk1"/>
              </a:buClr>
              <a:buSzPts val="2000"/>
              <a:buFont typeface="Arial"/>
              <a:buNone/>
            </a:pPr>
            <a:r>
              <a:rPr lang="ru-RU" sz="2000">
                <a:solidFill>
                  <a:schemeClr val="dk1"/>
                </a:solidFill>
                <a:latin typeface="Arial"/>
                <a:ea typeface="Arial"/>
                <a:cs typeface="Arial"/>
                <a:sym typeface="Arial"/>
              </a:rPr>
              <a:t>РЕЗУЛЬТАТЫ</a:t>
            </a:r>
            <a:endParaRPr/>
          </a:p>
        </p:txBody>
      </p:sp>
      <p:sp>
        <p:nvSpPr>
          <p:cNvPr id="653" name="Google Shape;653;p94"/>
          <p:cNvSpPr txBox="1">
            <a:spLocks noGrp="1"/>
          </p:cNvSpPr>
          <p:nvPr>
            <p:ph type="body" idx="5"/>
          </p:nvPr>
        </p:nvSpPr>
        <p:spPr>
          <a:xfrm>
            <a:off x="288245" y="6170441"/>
            <a:ext cx="2751287" cy="427209"/>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4" name="Google Shape;654;p94"/>
          <p:cNvSpPr txBox="1"/>
          <p:nvPr/>
        </p:nvSpPr>
        <p:spPr>
          <a:xfrm>
            <a:off x="4654549" y="2576850"/>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2000"/>
              <a:buFont typeface="Arial"/>
              <a:buNone/>
            </a:pPr>
            <a:r>
              <a:rPr lang="ru-RU" sz="2000">
                <a:solidFill>
                  <a:schemeClr val="lt1"/>
                </a:solidFill>
                <a:latin typeface="Arial"/>
                <a:ea typeface="Arial"/>
                <a:cs typeface="Arial"/>
                <a:sym typeface="Arial"/>
              </a:rPr>
              <a:t>ЗАДАЧА</a:t>
            </a:r>
            <a:endParaRPr/>
          </a:p>
        </p:txBody>
      </p:sp>
      <p:sp>
        <p:nvSpPr>
          <p:cNvPr id="655" name="Google Shape;655;p94"/>
          <p:cNvSpPr txBox="1">
            <a:spLocks noGrp="1"/>
          </p:cNvSpPr>
          <p:nvPr>
            <p:ph type="body" idx="6"/>
          </p:nvPr>
        </p:nvSpPr>
        <p:spPr>
          <a:xfrm>
            <a:off x="4654548" y="3004059"/>
            <a:ext cx="2442937" cy="1276517"/>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56" name="Google Shape;656;p94"/>
          <p:cNvSpPr txBox="1"/>
          <p:nvPr/>
        </p:nvSpPr>
        <p:spPr>
          <a:xfrm>
            <a:off x="8420440" y="2576850"/>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2000"/>
              <a:buFont typeface="Arial"/>
              <a:buNone/>
            </a:pPr>
            <a:r>
              <a:rPr lang="ru-RU" sz="2000">
                <a:solidFill>
                  <a:schemeClr val="lt1"/>
                </a:solidFill>
                <a:latin typeface="Arial"/>
                <a:ea typeface="Arial"/>
                <a:cs typeface="Arial"/>
                <a:sym typeface="Arial"/>
              </a:rPr>
              <a:t>РЕШЕНИЕ</a:t>
            </a:r>
            <a:endParaRPr/>
          </a:p>
        </p:txBody>
      </p:sp>
      <p:sp>
        <p:nvSpPr>
          <p:cNvPr id="657" name="Google Shape;657;p94"/>
          <p:cNvSpPr txBox="1"/>
          <p:nvPr/>
        </p:nvSpPr>
        <p:spPr>
          <a:xfrm>
            <a:off x="4654549" y="4904412"/>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2000"/>
              <a:buFont typeface="Arial"/>
              <a:buNone/>
            </a:pPr>
            <a:r>
              <a:rPr lang="ru-RU" sz="2000">
                <a:solidFill>
                  <a:schemeClr val="lt1"/>
                </a:solidFill>
                <a:latin typeface="Arial"/>
                <a:ea typeface="Arial"/>
                <a:cs typeface="Arial"/>
                <a:sym typeface="Arial"/>
              </a:rPr>
              <a:t>ЗОНА ПОКРЫТИЯ</a:t>
            </a:r>
            <a:endParaRPr/>
          </a:p>
        </p:txBody>
      </p:sp>
      <p:sp>
        <p:nvSpPr>
          <p:cNvPr id="658" name="Google Shape;658;p94"/>
          <p:cNvSpPr txBox="1"/>
          <p:nvPr/>
        </p:nvSpPr>
        <p:spPr>
          <a:xfrm>
            <a:off x="8420440" y="4904412"/>
            <a:ext cx="3249611" cy="427210"/>
          </a:xfrm>
          <a:prstGeom prst="rect">
            <a:avLst/>
          </a:prstGeom>
          <a:noFill/>
          <a:ln>
            <a:noFill/>
          </a:ln>
        </p:spPr>
        <p:txBody>
          <a:bodyPr spcFirstLastPara="1" wrap="square" lIns="0" tIns="0" rIns="0" bIns="0" anchor="t" anchorCtr="0">
            <a:noAutofit/>
          </a:bodyPr>
          <a:lstStyle/>
          <a:p>
            <a:pPr marL="0" marR="0" lvl="0" indent="0" algn="l" rtl="0">
              <a:lnSpc>
                <a:spcPct val="80000"/>
              </a:lnSpc>
              <a:spcBef>
                <a:spcPts val="0"/>
              </a:spcBef>
              <a:spcAft>
                <a:spcPts val="0"/>
              </a:spcAft>
              <a:buClr>
                <a:schemeClr val="lt1"/>
              </a:buClr>
              <a:buSzPts val="2000"/>
              <a:buFont typeface="Arial"/>
              <a:buNone/>
            </a:pPr>
            <a:r>
              <a:rPr lang="ru-RU" sz="2000">
                <a:solidFill>
                  <a:schemeClr val="lt1"/>
                </a:solidFill>
                <a:latin typeface="Arial"/>
                <a:ea typeface="Arial"/>
                <a:cs typeface="Arial"/>
                <a:sym typeface="Arial"/>
              </a:rPr>
              <a:t>ДЕТАЛИ ПРОЕКТА</a:t>
            </a:r>
            <a:endParaRPr/>
          </a:p>
        </p:txBody>
      </p:sp>
      <p:sp>
        <p:nvSpPr>
          <p:cNvPr id="659" name="Google Shape;659;p94"/>
          <p:cNvSpPr txBox="1">
            <a:spLocks noGrp="1"/>
          </p:cNvSpPr>
          <p:nvPr>
            <p:ph type="body" idx="7"/>
          </p:nvPr>
        </p:nvSpPr>
        <p:spPr>
          <a:xfrm>
            <a:off x="8420440" y="3004059"/>
            <a:ext cx="2442937" cy="1276517"/>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0" name="Google Shape;660;p94"/>
          <p:cNvSpPr txBox="1">
            <a:spLocks noGrp="1"/>
          </p:cNvSpPr>
          <p:nvPr>
            <p:ph type="body" idx="8"/>
          </p:nvPr>
        </p:nvSpPr>
        <p:spPr>
          <a:xfrm>
            <a:off x="4654548" y="5306416"/>
            <a:ext cx="2442937" cy="1276517"/>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61" name="Google Shape;661;p94"/>
          <p:cNvSpPr txBox="1">
            <a:spLocks noGrp="1"/>
          </p:cNvSpPr>
          <p:nvPr>
            <p:ph type="body" idx="9"/>
          </p:nvPr>
        </p:nvSpPr>
        <p:spPr>
          <a:xfrm>
            <a:off x="8420440" y="5306416"/>
            <a:ext cx="2442937" cy="1276517"/>
          </a:xfrm>
          <a:prstGeom prst="rect">
            <a:avLst/>
          </a:prstGeom>
          <a:noFill/>
          <a:ln>
            <a:noFill/>
          </a:ln>
        </p:spPr>
        <p:txBody>
          <a:bodyPr spcFirstLastPara="1" wrap="square" lIns="0" tIns="0" rIns="0" bIns="0" anchor="t" anchorCtr="0">
            <a:noAutofit/>
          </a:bodyPr>
          <a:lstStyle>
            <a:lvl1pPr marL="457200" marR="0" lvl="0" indent="-304800" algn="l" rtl="0">
              <a:lnSpc>
                <a:spcPct val="100000"/>
              </a:lnSpc>
              <a:spcBef>
                <a:spcPts val="0"/>
              </a:spcBef>
              <a:spcAft>
                <a:spcPts val="0"/>
              </a:spcAft>
              <a:buClr>
                <a:schemeClr val="lt1"/>
              </a:buClr>
              <a:buSzPts val="1200"/>
              <a:buFont typeface="Arial"/>
              <a:buChar char="•"/>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662" name="Google Shape;662;p94"/>
          <p:cNvPicPr preferRelativeResize="0"/>
          <p:nvPr/>
        </p:nvPicPr>
        <p:blipFill rotWithShape="1">
          <a:blip r:embed="rId2">
            <a:alphaModFix amt="50000"/>
          </a:blip>
          <a:srcRect/>
          <a:stretch/>
        </p:blipFill>
        <p:spPr>
          <a:xfrm>
            <a:off x="11130001" y="260352"/>
            <a:ext cx="798474" cy="153012"/>
          </a:xfrm>
          <a:prstGeom prst="rect">
            <a:avLst/>
          </a:prstGeom>
          <a:noFill/>
          <a:ln>
            <a:noFill/>
          </a:ln>
        </p:spPr>
      </p:pic>
      <p:sp>
        <p:nvSpPr>
          <p:cNvPr id="663" name="Google Shape;663;p94"/>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lt1"/>
                </a:solidFill>
                <a:latin typeface="Arial"/>
                <a:ea typeface="Arial"/>
                <a:cs typeface="Arial"/>
                <a:sym typeface="Arial"/>
              </a:rPr>
              <a:t>Конфиденциально</a:t>
            </a:r>
            <a:endParaRPr/>
          </a:p>
        </p:txBody>
      </p:sp>
    </p:spTree>
    <p:extLst>
      <p:ext uri="{BB962C8B-B14F-4D97-AF65-F5344CB8AC3E}">
        <p14:creationId xmlns:p14="http://schemas.microsoft.com/office/powerpoint/2010/main" val="1565473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Слайд для таблицы">
  <p:cSld name="Слайд для таблицы">
    <p:spTree>
      <p:nvGrpSpPr>
        <p:cNvPr id="1" name="Shape 664"/>
        <p:cNvGrpSpPr/>
        <p:nvPr/>
      </p:nvGrpSpPr>
      <p:grpSpPr>
        <a:xfrm>
          <a:off x="0" y="0"/>
          <a:ext cx="0" cy="0"/>
          <a:chOff x="0" y="0"/>
          <a:chExt cx="0" cy="0"/>
        </a:xfrm>
      </p:grpSpPr>
      <p:sp>
        <p:nvSpPr>
          <p:cNvPr id="665" name="Google Shape;665;p95"/>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extLst>
      <p:ext uri="{BB962C8B-B14F-4D97-AF65-F5344CB8AC3E}">
        <p14:creationId xmlns:p14="http://schemas.microsoft.com/office/powerpoint/2010/main" val="24538174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Слайд со спикером">
  <p:cSld name="Слайд со спикером">
    <p:bg>
      <p:bgPr>
        <a:solidFill>
          <a:schemeClr val="lt1"/>
        </a:solidFill>
        <a:effectLst/>
      </p:bgPr>
    </p:bg>
    <p:spTree>
      <p:nvGrpSpPr>
        <p:cNvPr id="1" name="Shape 666"/>
        <p:cNvGrpSpPr/>
        <p:nvPr/>
      </p:nvGrpSpPr>
      <p:grpSpPr>
        <a:xfrm>
          <a:off x="0" y="0"/>
          <a:ext cx="0" cy="0"/>
          <a:chOff x="0" y="0"/>
          <a:chExt cx="0" cy="0"/>
        </a:xfrm>
      </p:grpSpPr>
      <p:sp>
        <p:nvSpPr>
          <p:cNvPr id="667" name="Google Shape;667;p96"/>
          <p:cNvSpPr/>
          <p:nvPr/>
        </p:nvSpPr>
        <p:spPr>
          <a:xfrm>
            <a:off x="564632" y="873124"/>
            <a:ext cx="4673574" cy="5724525"/>
          </a:xfrm>
          <a:prstGeom prst="rect">
            <a:avLst/>
          </a:prstGeom>
          <a:solidFill>
            <a:srgbClr val="FFFFFF"/>
          </a:solidFill>
          <a:ln>
            <a:noFill/>
          </a:ln>
        </p:spPr>
      </p:sp>
      <p:sp>
        <p:nvSpPr>
          <p:cNvPr id="668" name="Google Shape;668;p96"/>
          <p:cNvSpPr txBox="1">
            <a:spLocks noGrp="1"/>
          </p:cNvSpPr>
          <p:nvPr>
            <p:ph type="title"/>
          </p:nvPr>
        </p:nvSpPr>
        <p:spPr>
          <a:xfrm>
            <a:off x="6423344" y="1808163"/>
            <a:ext cx="5308069" cy="1351870"/>
          </a:xfrm>
          <a:prstGeom prst="rect">
            <a:avLst/>
          </a:prstGeom>
          <a:noFill/>
          <a:ln>
            <a:noFill/>
          </a:ln>
        </p:spPr>
        <p:txBody>
          <a:bodyPr spcFirstLastPara="1" wrap="square" lIns="0" tIns="0" rIns="0" bIns="0" anchor="ctr" anchorCtr="0">
            <a:noAutofit/>
          </a:bodyPr>
          <a:lstStyle>
            <a:lvl1pPr marR="0" lvl="0" algn="l" rtl="0">
              <a:lnSpc>
                <a:spcPct val="80000"/>
              </a:lnSpc>
              <a:spcBef>
                <a:spcPts val="0"/>
              </a:spcBef>
              <a:spcAft>
                <a:spcPts val="0"/>
              </a:spcAft>
              <a:buClr>
                <a:schemeClr val="dk2"/>
              </a:buClr>
              <a:buSzPts val="5400"/>
              <a:buFont typeface="Times New Roman"/>
              <a:buNone/>
              <a:defRPr sz="5400" b="0" i="0" u="none" strike="noStrike" cap="none">
                <a:solidFill>
                  <a:schemeClr val="dk2"/>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cxnSp>
        <p:nvCxnSpPr>
          <p:cNvPr id="669" name="Google Shape;669;p96"/>
          <p:cNvCxnSpPr/>
          <p:nvPr/>
        </p:nvCxnSpPr>
        <p:spPr>
          <a:xfrm>
            <a:off x="6423344" y="3588998"/>
            <a:ext cx="1979611" cy="0"/>
          </a:xfrm>
          <a:prstGeom prst="straightConnector1">
            <a:avLst/>
          </a:prstGeom>
          <a:noFill/>
          <a:ln w="9525" cap="flat" cmpd="sng">
            <a:solidFill>
              <a:schemeClr val="accent2"/>
            </a:solidFill>
            <a:prstDash val="solid"/>
            <a:miter lim="800000"/>
            <a:headEnd type="none" w="sm" len="sm"/>
            <a:tailEnd type="none" w="sm" len="sm"/>
          </a:ln>
        </p:spPr>
      </p:cxnSp>
      <p:sp>
        <p:nvSpPr>
          <p:cNvPr id="670" name="Google Shape;670;p96"/>
          <p:cNvSpPr txBox="1">
            <a:spLocks noGrp="1"/>
          </p:cNvSpPr>
          <p:nvPr>
            <p:ph type="body" idx="1"/>
          </p:nvPr>
        </p:nvSpPr>
        <p:spPr>
          <a:xfrm>
            <a:off x="6423344" y="4671673"/>
            <a:ext cx="2990622" cy="826179"/>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71" name="Google Shape;671;p96"/>
          <p:cNvSpPr txBox="1">
            <a:spLocks noGrp="1"/>
          </p:cNvSpPr>
          <p:nvPr>
            <p:ph type="body" idx="2"/>
          </p:nvPr>
        </p:nvSpPr>
        <p:spPr>
          <a:xfrm>
            <a:off x="6423344" y="4039283"/>
            <a:ext cx="5308069" cy="456256"/>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72" name="Google Shape;672;p96"/>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dk1"/>
                </a:solidFill>
                <a:latin typeface="Arial"/>
                <a:ea typeface="Arial"/>
                <a:cs typeface="Arial"/>
                <a:sym typeface="Arial"/>
              </a:rPr>
              <a:t>Конфиденциально</a:t>
            </a:r>
            <a:endParaRPr/>
          </a:p>
        </p:txBody>
      </p:sp>
      <p:sp>
        <p:nvSpPr>
          <p:cNvPr id="673" name="Google Shape;673;p96"/>
          <p:cNvSpPr>
            <a:spLocks noGrp="1"/>
          </p:cNvSpPr>
          <p:nvPr>
            <p:ph type="pic" idx="3"/>
          </p:nvPr>
        </p:nvSpPr>
        <p:spPr>
          <a:xfrm>
            <a:off x="564632" y="873125"/>
            <a:ext cx="4673574" cy="5724525"/>
          </a:xfrm>
          <a:prstGeom prst="rect">
            <a:avLst/>
          </a:prstGeom>
          <a:noFill/>
          <a:ln>
            <a:noFill/>
          </a:ln>
        </p:spPr>
      </p:sp>
    </p:spTree>
    <p:extLst>
      <p:ext uri="{BB962C8B-B14F-4D97-AF65-F5344CB8AC3E}">
        <p14:creationId xmlns:p14="http://schemas.microsoft.com/office/powerpoint/2010/main" val="78251784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Слайд с двумя спикерами">
  <p:cSld name="Слайд с двумя спикерами">
    <p:bg>
      <p:bgPr>
        <a:solidFill>
          <a:schemeClr val="lt1"/>
        </a:solidFill>
        <a:effectLst/>
      </p:bgPr>
    </p:bg>
    <p:spTree>
      <p:nvGrpSpPr>
        <p:cNvPr id="1" name="Shape 674"/>
        <p:cNvGrpSpPr/>
        <p:nvPr/>
      </p:nvGrpSpPr>
      <p:grpSpPr>
        <a:xfrm>
          <a:off x="0" y="0"/>
          <a:ext cx="0" cy="0"/>
          <a:chOff x="0" y="0"/>
          <a:chExt cx="0" cy="0"/>
        </a:xfrm>
      </p:grpSpPr>
      <p:sp>
        <p:nvSpPr>
          <p:cNvPr id="675" name="Google Shape;675;p97"/>
          <p:cNvSpPr/>
          <p:nvPr/>
        </p:nvSpPr>
        <p:spPr>
          <a:xfrm>
            <a:off x="2364940" y="1278038"/>
            <a:ext cx="3407293" cy="4173494"/>
          </a:xfrm>
          <a:prstGeom prst="rect">
            <a:avLst/>
          </a:prstGeom>
          <a:solidFill>
            <a:srgbClr val="FFFFFF"/>
          </a:solidFill>
          <a:ln>
            <a:noFill/>
          </a:ln>
        </p:spPr>
      </p:sp>
      <p:sp>
        <p:nvSpPr>
          <p:cNvPr id="676" name="Google Shape;676;p97"/>
          <p:cNvSpPr txBox="1">
            <a:spLocks noGrp="1"/>
          </p:cNvSpPr>
          <p:nvPr>
            <p:ph type="title"/>
          </p:nvPr>
        </p:nvSpPr>
        <p:spPr>
          <a:xfrm>
            <a:off x="3078780" y="5696769"/>
            <a:ext cx="1979613" cy="184267"/>
          </a:xfrm>
          <a:prstGeom prst="rect">
            <a:avLst/>
          </a:prstGeom>
          <a:noFill/>
          <a:ln>
            <a:noFill/>
          </a:ln>
        </p:spPr>
        <p:txBody>
          <a:bodyPr spcFirstLastPara="1" wrap="square" lIns="0" tIns="0" rIns="0" bIns="0" anchor="t" anchorCtr="0">
            <a:noAutofit/>
          </a:bodyPr>
          <a:lstStyle>
            <a:lvl1pPr marR="0" lvl="0" algn="ctr" rtl="0">
              <a:lnSpc>
                <a:spcPct val="8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7" name="Google Shape;677;p97"/>
          <p:cNvSpPr txBox="1">
            <a:spLocks noGrp="1"/>
          </p:cNvSpPr>
          <p:nvPr>
            <p:ph type="body" idx="1"/>
          </p:nvPr>
        </p:nvSpPr>
        <p:spPr>
          <a:xfrm>
            <a:off x="2364940" y="6126272"/>
            <a:ext cx="3407292" cy="456256"/>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78" name="Google Shape;678;p97"/>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dk1"/>
                </a:solidFill>
                <a:latin typeface="Arial"/>
                <a:ea typeface="Arial"/>
                <a:cs typeface="Arial"/>
                <a:sym typeface="Arial"/>
              </a:rPr>
              <a:t>Конфиденциально</a:t>
            </a:r>
            <a:endParaRPr/>
          </a:p>
        </p:txBody>
      </p:sp>
      <p:sp>
        <p:nvSpPr>
          <p:cNvPr id="679" name="Google Shape;679;p97"/>
          <p:cNvSpPr>
            <a:spLocks noGrp="1"/>
          </p:cNvSpPr>
          <p:nvPr>
            <p:ph type="pic" idx="2"/>
          </p:nvPr>
        </p:nvSpPr>
        <p:spPr>
          <a:xfrm>
            <a:off x="2364940" y="1278039"/>
            <a:ext cx="3407293" cy="4173494"/>
          </a:xfrm>
          <a:prstGeom prst="rect">
            <a:avLst/>
          </a:prstGeom>
          <a:noFill/>
          <a:ln>
            <a:noFill/>
          </a:ln>
        </p:spPr>
      </p:sp>
      <p:cxnSp>
        <p:nvCxnSpPr>
          <p:cNvPr id="680" name="Google Shape;680;p97"/>
          <p:cNvCxnSpPr/>
          <p:nvPr/>
        </p:nvCxnSpPr>
        <p:spPr>
          <a:xfrm>
            <a:off x="3078782" y="6003654"/>
            <a:ext cx="1979611" cy="0"/>
          </a:xfrm>
          <a:prstGeom prst="straightConnector1">
            <a:avLst/>
          </a:prstGeom>
          <a:noFill/>
          <a:ln w="9525" cap="flat" cmpd="sng">
            <a:solidFill>
              <a:schemeClr val="accent2"/>
            </a:solidFill>
            <a:prstDash val="solid"/>
            <a:miter lim="800000"/>
            <a:headEnd type="none" w="sm" len="sm"/>
            <a:tailEnd type="none" w="sm" len="sm"/>
          </a:ln>
        </p:spPr>
      </p:cxnSp>
      <p:sp>
        <p:nvSpPr>
          <p:cNvPr id="681" name="Google Shape;681;p97"/>
          <p:cNvSpPr/>
          <p:nvPr/>
        </p:nvSpPr>
        <p:spPr>
          <a:xfrm>
            <a:off x="6408803" y="1278038"/>
            <a:ext cx="3407293" cy="4173494"/>
          </a:xfrm>
          <a:prstGeom prst="rect">
            <a:avLst/>
          </a:prstGeom>
          <a:solidFill>
            <a:srgbClr val="FFFFFF"/>
          </a:solidFill>
          <a:ln>
            <a:noFill/>
          </a:ln>
        </p:spPr>
      </p:sp>
      <p:sp>
        <p:nvSpPr>
          <p:cNvPr id="682" name="Google Shape;682;p97"/>
          <p:cNvSpPr txBox="1">
            <a:spLocks noGrp="1"/>
          </p:cNvSpPr>
          <p:nvPr>
            <p:ph type="body" idx="3"/>
          </p:nvPr>
        </p:nvSpPr>
        <p:spPr>
          <a:xfrm>
            <a:off x="6408803" y="6126272"/>
            <a:ext cx="3407292" cy="456256"/>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83" name="Google Shape;683;p97"/>
          <p:cNvSpPr>
            <a:spLocks noGrp="1"/>
          </p:cNvSpPr>
          <p:nvPr>
            <p:ph type="pic" idx="4"/>
          </p:nvPr>
        </p:nvSpPr>
        <p:spPr>
          <a:xfrm>
            <a:off x="6408803" y="1278039"/>
            <a:ext cx="3407293" cy="4173494"/>
          </a:xfrm>
          <a:prstGeom prst="rect">
            <a:avLst/>
          </a:prstGeom>
          <a:noFill/>
          <a:ln>
            <a:noFill/>
          </a:ln>
        </p:spPr>
      </p:sp>
      <p:cxnSp>
        <p:nvCxnSpPr>
          <p:cNvPr id="684" name="Google Shape;684;p97"/>
          <p:cNvCxnSpPr/>
          <p:nvPr/>
        </p:nvCxnSpPr>
        <p:spPr>
          <a:xfrm>
            <a:off x="7122645" y="6003654"/>
            <a:ext cx="1979611" cy="0"/>
          </a:xfrm>
          <a:prstGeom prst="straightConnector1">
            <a:avLst/>
          </a:prstGeom>
          <a:noFill/>
          <a:ln w="9525" cap="flat" cmpd="sng">
            <a:solidFill>
              <a:schemeClr val="accent2"/>
            </a:solidFill>
            <a:prstDash val="solid"/>
            <a:miter lim="800000"/>
            <a:headEnd type="none" w="sm" len="sm"/>
            <a:tailEnd type="none" w="sm" len="sm"/>
          </a:ln>
        </p:spPr>
      </p:cxnSp>
      <p:sp>
        <p:nvSpPr>
          <p:cNvPr id="685" name="Google Shape;685;p97"/>
          <p:cNvSpPr txBox="1">
            <a:spLocks noGrp="1"/>
          </p:cNvSpPr>
          <p:nvPr>
            <p:ph type="body" idx="5"/>
          </p:nvPr>
        </p:nvSpPr>
        <p:spPr>
          <a:xfrm>
            <a:off x="263525" y="260350"/>
            <a:ext cx="10515600" cy="61277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86" name="Google Shape;686;p97"/>
          <p:cNvSpPr txBox="1">
            <a:spLocks noGrp="1"/>
          </p:cNvSpPr>
          <p:nvPr>
            <p:ph type="body" idx="6"/>
          </p:nvPr>
        </p:nvSpPr>
        <p:spPr>
          <a:xfrm>
            <a:off x="7122449" y="5697436"/>
            <a:ext cx="1980000" cy="1836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100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17635472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Титул_Фото_луч_серый">
    <p:bg>
      <p:bgPr>
        <a:solidFill>
          <a:schemeClr val="tx2"/>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0BBBD0C7-DAA2-6B44-0CA9-1A7F05014560}"/>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 b="37998"/>
          <a:stretch/>
        </p:blipFill>
        <p:spPr>
          <a:xfrm>
            <a:off x="271508" y="1808163"/>
            <a:ext cx="7948566" cy="5049837"/>
          </a:xfrm>
          <a:prstGeom prst="rect">
            <a:avLst/>
          </a:prstGeom>
        </p:spPr>
      </p:pic>
      <p:sp>
        <p:nvSpPr>
          <p:cNvPr id="8" name="Text Placeholder 22">
            <a:extLst>
              <a:ext uri="{FF2B5EF4-FFF2-40B4-BE49-F238E27FC236}">
                <a16:creationId xmlns:a16="http://schemas.microsoft.com/office/drawing/2014/main" id="{3443DDCC-DEB0-0DA2-38FB-59B42D66EE6E}"/>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sp>
        <p:nvSpPr>
          <p:cNvPr id="17" name="Title 1">
            <a:extLst>
              <a:ext uri="{FF2B5EF4-FFF2-40B4-BE49-F238E27FC236}">
                <a16:creationId xmlns:a16="http://schemas.microsoft.com/office/drawing/2014/main" id="{E34ECF8F-362D-95D9-7A74-7A40E8113974}"/>
              </a:ext>
            </a:extLst>
          </p:cNvPr>
          <p:cNvSpPr txBox="1">
            <a:spLocks/>
          </p:cNvSpPr>
          <p:nvPr userDrawn="1"/>
        </p:nvSpPr>
        <p:spPr>
          <a:xfrm>
            <a:off x="136807" y="2606566"/>
            <a:ext cx="4098862" cy="1910208"/>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RU" dirty="0"/>
          </a:p>
        </p:txBody>
      </p:sp>
      <p:sp>
        <p:nvSpPr>
          <p:cNvPr id="10" name="Текст 16">
            <a:extLst>
              <a:ext uri="{FF2B5EF4-FFF2-40B4-BE49-F238E27FC236}">
                <a16:creationId xmlns:a16="http://schemas.microsoft.com/office/drawing/2014/main" id="{CEC28F07-5BA4-4128-B38A-02EF4BDFA775}"/>
              </a:ext>
            </a:extLst>
          </p:cNvPr>
          <p:cNvSpPr>
            <a:spLocks noGrp="1"/>
          </p:cNvSpPr>
          <p:nvPr>
            <p:ph type="body" sz="quarter" idx="13" hasCustomPrompt="1"/>
          </p:nvPr>
        </p:nvSpPr>
        <p:spPr>
          <a:xfrm>
            <a:off x="271508" y="5135052"/>
            <a:ext cx="6273671" cy="1446411"/>
          </a:xfrm>
          <a:prstGeom prst="rect">
            <a:avLst/>
          </a:prstGeom>
        </p:spPr>
        <p:txBody>
          <a:bodyPr lIns="0" tIns="0" rIns="0" bIns="0" anchor="b"/>
          <a:lstStyle>
            <a:lvl1pPr marL="0" indent="0">
              <a:lnSpc>
                <a:spcPct val="80000"/>
              </a:lnSpc>
              <a:spcBef>
                <a:spcPts val="0"/>
              </a:spcBef>
              <a:buNone/>
              <a:defRPr sz="4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dirty="0">
                <a:solidFill>
                  <a:schemeClr val="bg1"/>
                </a:solidFill>
              </a:rPr>
              <a:t>Заголовок в одну </a:t>
            </a:r>
            <a:br>
              <a:rPr lang="ru-RU" dirty="0">
                <a:solidFill>
                  <a:schemeClr val="bg1"/>
                </a:solidFill>
              </a:rPr>
            </a:br>
            <a:r>
              <a:rPr lang="ru-RU" dirty="0">
                <a:solidFill>
                  <a:schemeClr val="bg1"/>
                </a:solidFill>
              </a:rPr>
              <a:t>или в две строки</a:t>
            </a:r>
          </a:p>
        </p:txBody>
      </p:sp>
      <p:pic>
        <p:nvPicPr>
          <p:cNvPr id="5" name="Рисунок 4">
            <a:extLst>
              <a:ext uri="{FF2B5EF4-FFF2-40B4-BE49-F238E27FC236}">
                <a16:creationId xmlns:a16="http://schemas.microsoft.com/office/drawing/2014/main" id="{5B80F4EE-ADD3-8A00-296E-7FB9287BB0CC}"/>
              </a:ext>
            </a:extLst>
          </p:cNvPr>
          <p:cNvPicPr>
            <a:picLocks noChangeAspect="1"/>
          </p:cNvPicPr>
          <p:nvPr userDrawn="1"/>
        </p:nvPicPr>
        <p:blipFill>
          <a:blip r:embed="rId4"/>
          <a:srcRect t="4" b="4"/>
          <a:stretch/>
        </p:blipFill>
        <p:spPr>
          <a:xfrm>
            <a:off x="8220074" y="1808163"/>
            <a:ext cx="3708401" cy="2315926"/>
          </a:xfrm>
          <a:prstGeom prst="rect">
            <a:avLst/>
          </a:prstGeom>
        </p:spPr>
      </p:pic>
      <p:sp>
        <p:nvSpPr>
          <p:cNvPr id="3" name="Рисунок 6">
            <a:extLst>
              <a:ext uri="{FF2B5EF4-FFF2-40B4-BE49-F238E27FC236}">
                <a16:creationId xmlns:a16="http://schemas.microsoft.com/office/drawing/2014/main" id="{12CA6BED-C8B9-9E4C-B90E-3CF35ACF32C2}"/>
              </a:ext>
            </a:extLst>
          </p:cNvPr>
          <p:cNvSpPr>
            <a:spLocks noGrp="1"/>
          </p:cNvSpPr>
          <p:nvPr>
            <p:ph type="pic" sz="quarter" idx="17"/>
          </p:nvPr>
        </p:nvSpPr>
        <p:spPr>
          <a:xfrm>
            <a:off x="8220075" y="1808163"/>
            <a:ext cx="3708400" cy="2316162"/>
          </a:xfrm>
          <a:prstGeom prst="rect">
            <a:avLst/>
          </a:prstGeom>
        </p:spPr>
        <p:txBody>
          <a:bodyPr/>
          <a:lstStyle/>
          <a:p>
            <a:endParaRPr lang="ru-RU" dirty="0"/>
          </a:p>
        </p:txBody>
      </p:sp>
      <p:sp>
        <p:nvSpPr>
          <p:cNvPr id="6" name="Текст 23">
            <a:extLst>
              <a:ext uri="{FF2B5EF4-FFF2-40B4-BE49-F238E27FC236}">
                <a16:creationId xmlns:a16="http://schemas.microsoft.com/office/drawing/2014/main" id="{92B8810A-7663-F3F7-B3DC-FF2AB9957F56}"/>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2" name="Нижний колонтитул 4">
            <a:extLst>
              <a:ext uri="{FF2B5EF4-FFF2-40B4-BE49-F238E27FC236}">
                <a16:creationId xmlns:a16="http://schemas.microsoft.com/office/drawing/2014/main" id="{27A473AB-6BCF-552D-9918-974865DB93DF}"/>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34065099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userDrawn="1">
          <p15:clr>
            <a:srgbClr val="FBAE40"/>
          </p15:clr>
        </p15:guide>
        <p15:guide id="3" orient="horz" pos="3203">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Слайд с тремя спикерами">
  <p:cSld name="Слайд с тремя спикерами">
    <p:bg>
      <p:bgPr>
        <a:solidFill>
          <a:schemeClr val="lt1"/>
        </a:solidFill>
        <a:effectLst/>
      </p:bgPr>
    </p:bg>
    <p:spTree>
      <p:nvGrpSpPr>
        <p:cNvPr id="1" name="Shape 687"/>
        <p:cNvGrpSpPr/>
        <p:nvPr/>
      </p:nvGrpSpPr>
      <p:grpSpPr>
        <a:xfrm>
          <a:off x="0" y="0"/>
          <a:ext cx="0" cy="0"/>
          <a:chOff x="0" y="0"/>
          <a:chExt cx="0" cy="0"/>
        </a:xfrm>
      </p:grpSpPr>
      <p:sp>
        <p:nvSpPr>
          <p:cNvPr id="688" name="Google Shape;688;p98"/>
          <p:cNvSpPr/>
          <p:nvPr/>
        </p:nvSpPr>
        <p:spPr>
          <a:xfrm>
            <a:off x="263525" y="1278038"/>
            <a:ext cx="3407293" cy="4173494"/>
          </a:xfrm>
          <a:prstGeom prst="rect">
            <a:avLst/>
          </a:prstGeom>
          <a:solidFill>
            <a:srgbClr val="FFFFFF"/>
          </a:solidFill>
          <a:ln>
            <a:noFill/>
          </a:ln>
        </p:spPr>
      </p:sp>
      <p:sp>
        <p:nvSpPr>
          <p:cNvPr id="689" name="Google Shape;689;p98"/>
          <p:cNvSpPr txBox="1">
            <a:spLocks noGrp="1"/>
          </p:cNvSpPr>
          <p:nvPr>
            <p:ph type="title"/>
          </p:nvPr>
        </p:nvSpPr>
        <p:spPr>
          <a:xfrm>
            <a:off x="977365" y="5696769"/>
            <a:ext cx="1979613" cy="184267"/>
          </a:xfrm>
          <a:prstGeom prst="rect">
            <a:avLst/>
          </a:prstGeom>
          <a:noFill/>
          <a:ln>
            <a:noFill/>
          </a:ln>
        </p:spPr>
        <p:txBody>
          <a:bodyPr spcFirstLastPara="1" wrap="square" lIns="0" tIns="0" rIns="0" bIns="0" anchor="t" anchorCtr="0">
            <a:noAutofit/>
          </a:bodyPr>
          <a:lstStyle>
            <a:lvl1pPr marR="0" lvl="0" algn="ctr" rtl="0">
              <a:lnSpc>
                <a:spcPct val="8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0" name="Google Shape;690;p98"/>
          <p:cNvSpPr txBox="1">
            <a:spLocks noGrp="1"/>
          </p:cNvSpPr>
          <p:nvPr>
            <p:ph type="body" idx="1"/>
          </p:nvPr>
        </p:nvSpPr>
        <p:spPr>
          <a:xfrm>
            <a:off x="263525" y="6126272"/>
            <a:ext cx="3407292" cy="456256"/>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91" name="Google Shape;691;p98"/>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dk1"/>
                </a:solidFill>
                <a:latin typeface="Arial"/>
                <a:ea typeface="Arial"/>
                <a:cs typeface="Arial"/>
                <a:sym typeface="Arial"/>
              </a:rPr>
              <a:t>Конфиденциально</a:t>
            </a:r>
            <a:endParaRPr/>
          </a:p>
        </p:txBody>
      </p:sp>
      <p:sp>
        <p:nvSpPr>
          <p:cNvPr id="692" name="Google Shape;692;p98"/>
          <p:cNvSpPr>
            <a:spLocks noGrp="1"/>
          </p:cNvSpPr>
          <p:nvPr>
            <p:ph type="pic" idx="2"/>
          </p:nvPr>
        </p:nvSpPr>
        <p:spPr>
          <a:xfrm>
            <a:off x="263525" y="1278039"/>
            <a:ext cx="3407293" cy="4173494"/>
          </a:xfrm>
          <a:prstGeom prst="rect">
            <a:avLst/>
          </a:prstGeom>
          <a:noFill/>
          <a:ln>
            <a:noFill/>
          </a:ln>
        </p:spPr>
      </p:sp>
      <p:cxnSp>
        <p:nvCxnSpPr>
          <p:cNvPr id="693" name="Google Shape;693;p98"/>
          <p:cNvCxnSpPr/>
          <p:nvPr/>
        </p:nvCxnSpPr>
        <p:spPr>
          <a:xfrm>
            <a:off x="977367" y="6003654"/>
            <a:ext cx="1979611" cy="0"/>
          </a:xfrm>
          <a:prstGeom prst="straightConnector1">
            <a:avLst/>
          </a:prstGeom>
          <a:noFill/>
          <a:ln w="9525" cap="flat" cmpd="sng">
            <a:solidFill>
              <a:schemeClr val="accent2"/>
            </a:solidFill>
            <a:prstDash val="solid"/>
            <a:miter lim="800000"/>
            <a:headEnd type="none" w="sm" len="sm"/>
            <a:tailEnd type="none" w="sm" len="sm"/>
          </a:ln>
        </p:spPr>
      </p:cxnSp>
      <p:sp>
        <p:nvSpPr>
          <p:cNvPr id="694" name="Google Shape;694;p98"/>
          <p:cNvSpPr/>
          <p:nvPr/>
        </p:nvSpPr>
        <p:spPr>
          <a:xfrm>
            <a:off x="4259263" y="1278038"/>
            <a:ext cx="3407293" cy="4173494"/>
          </a:xfrm>
          <a:prstGeom prst="rect">
            <a:avLst/>
          </a:prstGeom>
          <a:solidFill>
            <a:srgbClr val="FFFFFF"/>
          </a:solidFill>
          <a:ln>
            <a:noFill/>
          </a:ln>
        </p:spPr>
      </p:sp>
      <p:sp>
        <p:nvSpPr>
          <p:cNvPr id="695" name="Google Shape;695;p98"/>
          <p:cNvSpPr txBox="1">
            <a:spLocks noGrp="1"/>
          </p:cNvSpPr>
          <p:nvPr>
            <p:ph type="body" idx="3"/>
          </p:nvPr>
        </p:nvSpPr>
        <p:spPr>
          <a:xfrm>
            <a:off x="4259263" y="6126272"/>
            <a:ext cx="3407292" cy="456256"/>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696" name="Google Shape;696;p98"/>
          <p:cNvSpPr>
            <a:spLocks noGrp="1"/>
          </p:cNvSpPr>
          <p:nvPr>
            <p:ph type="pic" idx="4"/>
          </p:nvPr>
        </p:nvSpPr>
        <p:spPr>
          <a:xfrm>
            <a:off x="4259263" y="1278039"/>
            <a:ext cx="3407293" cy="4173494"/>
          </a:xfrm>
          <a:prstGeom prst="rect">
            <a:avLst/>
          </a:prstGeom>
          <a:noFill/>
          <a:ln>
            <a:noFill/>
          </a:ln>
        </p:spPr>
      </p:sp>
      <p:cxnSp>
        <p:nvCxnSpPr>
          <p:cNvPr id="697" name="Google Shape;697;p98"/>
          <p:cNvCxnSpPr/>
          <p:nvPr/>
        </p:nvCxnSpPr>
        <p:spPr>
          <a:xfrm>
            <a:off x="4973105" y="6003654"/>
            <a:ext cx="1979611" cy="0"/>
          </a:xfrm>
          <a:prstGeom prst="straightConnector1">
            <a:avLst/>
          </a:prstGeom>
          <a:noFill/>
          <a:ln w="9525" cap="flat" cmpd="sng">
            <a:solidFill>
              <a:schemeClr val="accent2"/>
            </a:solidFill>
            <a:prstDash val="solid"/>
            <a:miter lim="800000"/>
            <a:headEnd type="none" w="sm" len="sm"/>
            <a:tailEnd type="none" w="sm" len="sm"/>
          </a:ln>
        </p:spPr>
      </p:cxnSp>
      <p:sp>
        <p:nvSpPr>
          <p:cNvPr id="698" name="Google Shape;698;p98"/>
          <p:cNvSpPr/>
          <p:nvPr/>
        </p:nvSpPr>
        <p:spPr>
          <a:xfrm>
            <a:off x="8255000" y="1278038"/>
            <a:ext cx="3407293" cy="4173494"/>
          </a:xfrm>
          <a:prstGeom prst="rect">
            <a:avLst/>
          </a:prstGeom>
          <a:solidFill>
            <a:srgbClr val="FFFFFF"/>
          </a:solidFill>
          <a:ln>
            <a:noFill/>
          </a:ln>
        </p:spPr>
      </p:sp>
      <p:sp>
        <p:nvSpPr>
          <p:cNvPr id="699" name="Google Shape;699;p98"/>
          <p:cNvSpPr txBox="1">
            <a:spLocks noGrp="1"/>
          </p:cNvSpPr>
          <p:nvPr>
            <p:ph type="body" idx="5"/>
          </p:nvPr>
        </p:nvSpPr>
        <p:spPr>
          <a:xfrm>
            <a:off x="8255000" y="6126272"/>
            <a:ext cx="3407292" cy="456256"/>
          </a:xfrm>
          <a:prstGeom prst="rect">
            <a:avLst/>
          </a:prstGeom>
          <a:noFill/>
          <a:ln>
            <a:noFill/>
          </a:ln>
        </p:spPr>
        <p:txBody>
          <a:bodyPr spcFirstLastPara="1" wrap="square" lIns="0" tIns="0" rIns="0" bIns="0" anchor="t" anchorCtr="0">
            <a:noAutofit/>
          </a:bodyPr>
          <a:lstStyle>
            <a:lvl1pPr marL="457200" marR="0" lvl="0" indent="-228600" algn="ct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700" name="Google Shape;700;p98"/>
          <p:cNvSpPr>
            <a:spLocks noGrp="1"/>
          </p:cNvSpPr>
          <p:nvPr>
            <p:ph type="pic" idx="6"/>
          </p:nvPr>
        </p:nvSpPr>
        <p:spPr>
          <a:xfrm>
            <a:off x="8255000" y="1278039"/>
            <a:ext cx="3407293" cy="4173494"/>
          </a:xfrm>
          <a:prstGeom prst="rect">
            <a:avLst/>
          </a:prstGeom>
          <a:noFill/>
          <a:ln>
            <a:noFill/>
          </a:ln>
        </p:spPr>
      </p:sp>
      <p:cxnSp>
        <p:nvCxnSpPr>
          <p:cNvPr id="701" name="Google Shape;701;p98"/>
          <p:cNvCxnSpPr/>
          <p:nvPr/>
        </p:nvCxnSpPr>
        <p:spPr>
          <a:xfrm>
            <a:off x="8968842" y="6003654"/>
            <a:ext cx="1979611" cy="0"/>
          </a:xfrm>
          <a:prstGeom prst="straightConnector1">
            <a:avLst/>
          </a:prstGeom>
          <a:noFill/>
          <a:ln w="9525" cap="flat" cmpd="sng">
            <a:solidFill>
              <a:schemeClr val="accent2"/>
            </a:solidFill>
            <a:prstDash val="solid"/>
            <a:miter lim="800000"/>
            <a:headEnd type="none" w="sm" len="sm"/>
            <a:tailEnd type="none" w="sm" len="sm"/>
          </a:ln>
        </p:spPr>
      </p:cxnSp>
      <p:sp>
        <p:nvSpPr>
          <p:cNvPr id="702" name="Google Shape;702;p98"/>
          <p:cNvSpPr txBox="1">
            <a:spLocks noGrp="1"/>
          </p:cNvSpPr>
          <p:nvPr>
            <p:ph type="body" idx="7"/>
          </p:nvPr>
        </p:nvSpPr>
        <p:spPr>
          <a:xfrm>
            <a:off x="263525" y="260350"/>
            <a:ext cx="10515600" cy="61277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703" name="Google Shape;703;p98"/>
          <p:cNvSpPr txBox="1">
            <a:spLocks noGrp="1"/>
          </p:cNvSpPr>
          <p:nvPr>
            <p:ph type="body" idx="8"/>
          </p:nvPr>
        </p:nvSpPr>
        <p:spPr>
          <a:xfrm>
            <a:off x="4972909" y="5697436"/>
            <a:ext cx="1980000" cy="1836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100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704" name="Google Shape;704;p98"/>
          <p:cNvSpPr txBox="1">
            <a:spLocks noGrp="1"/>
          </p:cNvSpPr>
          <p:nvPr>
            <p:ph type="body" idx="9"/>
          </p:nvPr>
        </p:nvSpPr>
        <p:spPr>
          <a:xfrm>
            <a:off x="8968646" y="5697436"/>
            <a:ext cx="1980000" cy="183600"/>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100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lnSpc>
                <a:spcPct val="90000"/>
              </a:lnSpc>
              <a:spcBef>
                <a:spcPts val="5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228600" algn="l" rtl="0">
              <a:lnSpc>
                <a:spcPct val="90000"/>
              </a:lnSpc>
              <a:spcBef>
                <a:spcPts val="50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13189702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Пустой слайд для свободного использовани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Пустой слайд для свободного</a:t>
            </a:r>
            <a:br>
              <a:rPr lang="ru-RU" dirty="0"/>
            </a:br>
            <a:r>
              <a:rPr lang="ru-RU" dirty="0"/>
              <a:t>использования</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 name="Номер слайда 5">
            <a:extLst>
              <a:ext uri="{FF2B5EF4-FFF2-40B4-BE49-F238E27FC236}">
                <a16:creationId xmlns:a16="http://schemas.microsoft.com/office/drawing/2014/main" id="{E8BC0CEE-C0BF-D320-DE8B-90F0BCEA1CAD}"/>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62521201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цифрами в блоках">
    <p:bg>
      <p:bgPr>
        <a:solidFill>
          <a:schemeClr val="bg2"/>
        </a:solidFill>
        <a:effectLst/>
      </p:bgPr>
    </p:bg>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B449B300-BC22-D1D9-2158-D987440D921F}"/>
              </a:ext>
            </a:extLst>
          </p:cNvPr>
          <p:cNvSpPr/>
          <p:nvPr userDrawn="1"/>
        </p:nvSpPr>
        <p:spPr>
          <a:xfrm>
            <a:off x="263526" y="1808163"/>
            <a:ext cx="3708399" cy="4789485"/>
          </a:xfrm>
          <a:prstGeom prst="roundRect">
            <a:avLst>
              <a:gd name="adj" fmla="val 4137"/>
            </a:avLst>
          </a:prstGeom>
          <a:solidFill>
            <a:schemeClr val="accent2"/>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текстом </a:t>
            </a:r>
            <a:br>
              <a:rPr lang="ru-RU" dirty="0"/>
            </a:br>
            <a:r>
              <a:rPr lang="ru-RU" dirty="0"/>
              <a:t>и цифрами в блоках</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EB44CFDE-0B80-05AA-AC44-89C2B33C6F83}"/>
              </a:ext>
            </a:extLst>
          </p:cNvPr>
          <p:cNvSpPr>
            <a:spLocks noGrp="1"/>
          </p:cNvSpPr>
          <p:nvPr>
            <p:ph type="body" sz="quarter" idx="27" hasCustomPrompt="1"/>
          </p:nvPr>
        </p:nvSpPr>
        <p:spPr>
          <a:xfrm>
            <a:off x="484189"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484189"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1</a:t>
            </a:r>
          </a:p>
        </p:txBody>
      </p:sp>
      <p:sp>
        <p:nvSpPr>
          <p:cNvPr id="35" name="Прямоугольник: скругленные углы 34">
            <a:extLst>
              <a:ext uri="{FF2B5EF4-FFF2-40B4-BE49-F238E27FC236}">
                <a16:creationId xmlns:a16="http://schemas.microsoft.com/office/drawing/2014/main" id="{B2FAECB0-0941-F338-08AE-E081BA35815A}"/>
              </a:ext>
            </a:extLst>
          </p:cNvPr>
          <p:cNvSpPr/>
          <p:nvPr userDrawn="1"/>
        </p:nvSpPr>
        <p:spPr>
          <a:xfrm>
            <a:off x="4259263"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скругленные углы 35">
            <a:extLst>
              <a:ext uri="{FF2B5EF4-FFF2-40B4-BE49-F238E27FC236}">
                <a16:creationId xmlns:a16="http://schemas.microsoft.com/office/drawing/2014/main" id="{E5F42531-A6E2-4023-5C23-9CBFA58036CB}"/>
              </a:ext>
            </a:extLst>
          </p:cNvPr>
          <p:cNvSpPr/>
          <p:nvPr userDrawn="1"/>
        </p:nvSpPr>
        <p:spPr>
          <a:xfrm>
            <a:off x="8255001"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Текст 2">
            <a:extLst>
              <a:ext uri="{FF2B5EF4-FFF2-40B4-BE49-F238E27FC236}">
                <a16:creationId xmlns:a16="http://schemas.microsoft.com/office/drawing/2014/main" id="{F661B47A-6231-F8DC-B749-5E1C09372786}"/>
              </a:ext>
            </a:extLst>
          </p:cNvPr>
          <p:cNvSpPr>
            <a:spLocks noGrp="1"/>
          </p:cNvSpPr>
          <p:nvPr>
            <p:ph type="body" sz="quarter" idx="29" hasCustomPrompt="1"/>
          </p:nvPr>
        </p:nvSpPr>
        <p:spPr>
          <a:xfrm>
            <a:off x="4479926"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39" name="Текст 2">
            <a:extLst>
              <a:ext uri="{FF2B5EF4-FFF2-40B4-BE49-F238E27FC236}">
                <a16:creationId xmlns:a16="http://schemas.microsoft.com/office/drawing/2014/main" id="{DBDC57B0-6EE3-6718-9B9A-560B1414F135}"/>
              </a:ext>
            </a:extLst>
          </p:cNvPr>
          <p:cNvSpPr>
            <a:spLocks noGrp="1"/>
          </p:cNvSpPr>
          <p:nvPr>
            <p:ph type="body" sz="quarter" idx="30" hasCustomPrompt="1"/>
          </p:nvPr>
        </p:nvSpPr>
        <p:spPr>
          <a:xfrm>
            <a:off x="4479926"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41" name="Текст 2">
            <a:extLst>
              <a:ext uri="{FF2B5EF4-FFF2-40B4-BE49-F238E27FC236}">
                <a16:creationId xmlns:a16="http://schemas.microsoft.com/office/drawing/2014/main" id="{524EE5F9-E072-F8B5-E5C4-FFE1BE7C47F5}"/>
              </a:ext>
            </a:extLst>
          </p:cNvPr>
          <p:cNvSpPr>
            <a:spLocks noGrp="1"/>
          </p:cNvSpPr>
          <p:nvPr>
            <p:ph type="body" sz="quarter" idx="31" hasCustomPrompt="1"/>
          </p:nvPr>
        </p:nvSpPr>
        <p:spPr>
          <a:xfrm>
            <a:off x="8475664"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3</a:t>
            </a:r>
          </a:p>
        </p:txBody>
      </p:sp>
      <p:sp>
        <p:nvSpPr>
          <p:cNvPr id="42" name="Текст 2">
            <a:extLst>
              <a:ext uri="{FF2B5EF4-FFF2-40B4-BE49-F238E27FC236}">
                <a16:creationId xmlns:a16="http://schemas.microsoft.com/office/drawing/2014/main" id="{7DAF3040-9FA4-1D58-02F0-25FCF01F1D97}"/>
              </a:ext>
            </a:extLst>
          </p:cNvPr>
          <p:cNvSpPr>
            <a:spLocks noGrp="1"/>
          </p:cNvSpPr>
          <p:nvPr>
            <p:ph type="body" sz="quarter" idx="32" hasCustomPrompt="1"/>
          </p:nvPr>
        </p:nvSpPr>
        <p:spPr>
          <a:xfrm>
            <a:off x="8475664"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48" name="Текст 2">
            <a:extLst>
              <a:ext uri="{FF2B5EF4-FFF2-40B4-BE49-F238E27FC236}">
                <a16:creationId xmlns:a16="http://schemas.microsoft.com/office/drawing/2014/main" id="{A2D6D6B7-14C2-316D-43A8-91FD86AA5B20}"/>
              </a:ext>
            </a:extLst>
          </p:cNvPr>
          <p:cNvSpPr>
            <a:spLocks noGrp="1"/>
          </p:cNvSpPr>
          <p:nvPr>
            <p:ph type="body" sz="quarter" idx="36" hasCustomPrompt="1"/>
          </p:nvPr>
        </p:nvSpPr>
        <p:spPr>
          <a:xfrm>
            <a:off x="8240167"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Прямоугольник: скругленные углы 13">
            <a:extLst>
              <a:ext uri="{FF2B5EF4-FFF2-40B4-BE49-F238E27FC236}">
                <a16:creationId xmlns:a16="http://schemas.microsoft.com/office/drawing/2014/main" id="{3E51EB8F-682C-74D3-5EB5-924CD0C1D6A8}"/>
              </a:ext>
            </a:extLst>
          </p:cNvPr>
          <p:cNvSpPr/>
          <p:nvPr userDrawn="1"/>
        </p:nvSpPr>
        <p:spPr>
          <a:xfrm>
            <a:off x="4259262" y="4339873"/>
            <a:ext cx="7669211"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
            <a:extLst>
              <a:ext uri="{FF2B5EF4-FFF2-40B4-BE49-F238E27FC236}">
                <a16:creationId xmlns:a16="http://schemas.microsoft.com/office/drawing/2014/main" id="{FC7980CB-A622-3551-1BF6-AE53263AAF4F}"/>
              </a:ext>
            </a:extLst>
          </p:cNvPr>
          <p:cNvSpPr>
            <a:spLocks noGrp="1"/>
          </p:cNvSpPr>
          <p:nvPr>
            <p:ph type="body" sz="quarter" idx="37" hasCustomPrompt="1"/>
          </p:nvPr>
        </p:nvSpPr>
        <p:spPr>
          <a:xfrm>
            <a:off x="4479926"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16" name="Текст 2">
            <a:extLst>
              <a:ext uri="{FF2B5EF4-FFF2-40B4-BE49-F238E27FC236}">
                <a16:creationId xmlns:a16="http://schemas.microsoft.com/office/drawing/2014/main" id="{0E1E7A27-E4FB-D80B-2646-DDC6373423BF}"/>
              </a:ext>
            </a:extLst>
          </p:cNvPr>
          <p:cNvSpPr>
            <a:spLocks noGrp="1"/>
          </p:cNvSpPr>
          <p:nvPr>
            <p:ph type="body" sz="quarter" idx="38" hasCustomPrompt="1"/>
          </p:nvPr>
        </p:nvSpPr>
        <p:spPr>
          <a:xfrm>
            <a:off x="4479926"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Tree>
    <p:extLst>
      <p:ext uri="{BB962C8B-B14F-4D97-AF65-F5344CB8AC3E}">
        <p14:creationId xmlns:p14="http://schemas.microsoft.com/office/powerpoint/2010/main" val="397771932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цифрами в блоках_2">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текстом </a:t>
            </a:r>
            <a:br>
              <a:rPr lang="ru-RU" dirty="0"/>
            </a:br>
            <a:r>
              <a:rPr lang="ru-RU" dirty="0"/>
              <a:t>и цифрами в блоках</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4259263" y="5084763"/>
              <a:ext cx="540000" cy="540000"/>
            </a:xfrm>
            <a:prstGeom prst="rect">
              <a:avLst/>
            </a:prstGeom>
          </p:spPr>
        </p:pic>
      </p:grpSp>
      <p:sp>
        <p:nvSpPr>
          <p:cNvPr id="3" name="Прямоугольник: скругленные углы 2">
            <a:extLst>
              <a:ext uri="{FF2B5EF4-FFF2-40B4-BE49-F238E27FC236}">
                <a16:creationId xmlns:a16="http://schemas.microsoft.com/office/drawing/2014/main" id="{3745DF36-32AA-81DA-2F37-95D5C58BA8B5}"/>
              </a:ext>
            </a:extLst>
          </p:cNvPr>
          <p:cNvSpPr/>
          <p:nvPr userDrawn="1"/>
        </p:nvSpPr>
        <p:spPr>
          <a:xfrm>
            <a:off x="4259263"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2">
            <a:extLst>
              <a:ext uri="{FF2B5EF4-FFF2-40B4-BE49-F238E27FC236}">
                <a16:creationId xmlns:a16="http://schemas.microsoft.com/office/drawing/2014/main" id="{992CA7CC-DD96-BFC3-9B99-3EF4942E26B6}"/>
              </a:ext>
            </a:extLst>
          </p:cNvPr>
          <p:cNvSpPr>
            <a:spLocks noGrp="1"/>
          </p:cNvSpPr>
          <p:nvPr>
            <p:ph type="body" sz="quarter" idx="29" hasCustomPrompt="1"/>
          </p:nvPr>
        </p:nvSpPr>
        <p:spPr>
          <a:xfrm>
            <a:off x="4479926"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7" name="Текст 2">
            <a:extLst>
              <a:ext uri="{FF2B5EF4-FFF2-40B4-BE49-F238E27FC236}">
                <a16:creationId xmlns:a16="http://schemas.microsoft.com/office/drawing/2014/main" id="{AE0BD80B-AE68-14AB-1CFE-3AE0F4B71FF4}"/>
              </a:ext>
            </a:extLst>
          </p:cNvPr>
          <p:cNvSpPr>
            <a:spLocks noGrp="1"/>
          </p:cNvSpPr>
          <p:nvPr>
            <p:ph type="body" sz="quarter" idx="30" hasCustomPrompt="1"/>
          </p:nvPr>
        </p:nvSpPr>
        <p:spPr>
          <a:xfrm>
            <a:off x="4479926"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Прямоугольник: скругленные углы 13">
            <a:extLst>
              <a:ext uri="{FF2B5EF4-FFF2-40B4-BE49-F238E27FC236}">
                <a16:creationId xmlns:a16="http://schemas.microsoft.com/office/drawing/2014/main" id="{F5205412-FB58-EDE0-8B42-8DF4C7A39E95}"/>
              </a:ext>
            </a:extLst>
          </p:cNvPr>
          <p:cNvSpPr/>
          <p:nvPr userDrawn="1"/>
        </p:nvSpPr>
        <p:spPr>
          <a:xfrm>
            <a:off x="263525"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
            <a:extLst>
              <a:ext uri="{FF2B5EF4-FFF2-40B4-BE49-F238E27FC236}">
                <a16:creationId xmlns:a16="http://schemas.microsoft.com/office/drawing/2014/main" id="{FD56657B-11C7-17DC-27DE-684D3710BC0E}"/>
              </a:ext>
            </a:extLst>
          </p:cNvPr>
          <p:cNvSpPr>
            <a:spLocks noGrp="1"/>
          </p:cNvSpPr>
          <p:nvPr>
            <p:ph type="body" sz="quarter" idx="41" hasCustomPrompt="1"/>
          </p:nvPr>
        </p:nvSpPr>
        <p:spPr>
          <a:xfrm>
            <a:off x="484188"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1</a:t>
            </a:r>
            <a:endParaRPr lang="ru-RU" dirty="0"/>
          </a:p>
        </p:txBody>
      </p:sp>
      <p:sp>
        <p:nvSpPr>
          <p:cNvPr id="16" name="Текст 2">
            <a:extLst>
              <a:ext uri="{FF2B5EF4-FFF2-40B4-BE49-F238E27FC236}">
                <a16:creationId xmlns:a16="http://schemas.microsoft.com/office/drawing/2014/main" id="{A6A2C75D-73B9-D105-9CF8-350A3A1ABB12}"/>
              </a:ext>
            </a:extLst>
          </p:cNvPr>
          <p:cNvSpPr>
            <a:spLocks noGrp="1"/>
          </p:cNvSpPr>
          <p:nvPr>
            <p:ph type="body" sz="quarter" idx="42" hasCustomPrompt="1"/>
          </p:nvPr>
        </p:nvSpPr>
        <p:spPr>
          <a:xfrm>
            <a:off x="484188"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Прямоугольник: скругленные углы 16">
            <a:extLst>
              <a:ext uri="{FF2B5EF4-FFF2-40B4-BE49-F238E27FC236}">
                <a16:creationId xmlns:a16="http://schemas.microsoft.com/office/drawing/2014/main" id="{73FD20FD-B830-A7D1-D6EB-E49CFD6536A3}"/>
              </a:ext>
            </a:extLst>
          </p:cNvPr>
          <p:cNvSpPr/>
          <p:nvPr userDrawn="1"/>
        </p:nvSpPr>
        <p:spPr>
          <a:xfrm>
            <a:off x="8255001"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Текст 2">
            <a:extLst>
              <a:ext uri="{FF2B5EF4-FFF2-40B4-BE49-F238E27FC236}">
                <a16:creationId xmlns:a16="http://schemas.microsoft.com/office/drawing/2014/main" id="{DDF7D6B4-5854-36EA-C0A0-519878E252A0}"/>
              </a:ext>
            </a:extLst>
          </p:cNvPr>
          <p:cNvSpPr>
            <a:spLocks noGrp="1"/>
          </p:cNvSpPr>
          <p:nvPr>
            <p:ph type="body" sz="quarter" idx="43" hasCustomPrompt="1"/>
          </p:nvPr>
        </p:nvSpPr>
        <p:spPr>
          <a:xfrm>
            <a:off x="8475664"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
        <p:nvSpPr>
          <p:cNvPr id="19" name="Текст 2">
            <a:extLst>
              <a:ext uri="{FF2B5EF4-FFF2-40B4-BE49-F238E27FC236}">
                <a16:creationId xmlns:a16="http://schemas.microsoft.com/office/drawing/2014/main" id="{FCC33BA5-DBA0-15BC-2D47-893E45BFF9F6}"/>
              </a:ext>
            </a:extLst>
          </p:cNvPr>
          <p:cNvSpPr>
            <a:spLocks noGrp="1"/>
          </p:cNvSpPr>
          <p:nvPr>
            <p:ph type="body" sz="quarter" idx="44" hasCustomPrompt="1"/>
          </p:nvPr>
        </p:nvSpPr>
        <p:spPr>
          <a:xfrm>
            <a:off x="8475664"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0" name="Прямоугольник: скругленные углы 19">
            <a:extLst>
              <a:ext uri="{FF2B5EF4-FFF2-40B4-BE49-F238E27FC236}">
                <a16:creationId xmlns:a16="http://schemas.microsoft.com/office/drawing/2014/main" id="{303E3A17-FDC5-55D9-9B50-061DC04603E3}"/>
              </a:ext>
            </a:extLst>
          </p:cNvPr>
          <p:cNvSpPr/>
          <p:nvPr userDrawn="1"/>
        </p:nvSpPr>
        <p:spPr>
          <a:xfrm>
            <a:off x="4259263" y="4339873"/>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
            <a:extLst>
              <a:ext uri="{FF2B5EF4-FFF2-40B4-BE49-F238E27FC236}">
                <a16:creationId xmlns:a16="http://schemas.microsoft.com/office/drawing/2014/main" id="{A27D7C92-E30D-2866-D945-D861D5CDAFC5}"/>
              </a:ext>
            </a:extLst>
          </p:cNvPr>
          <p:cNvSpPr>
            <a:spLocks noGrp="1"/>
          </p:cNvSpPr>
          <p:nvPr>
            <p:ph type="body" sz="quarter" idx="45" hasCustomPrompt="1"/>
          </p:nvPr>
        </p:nvSpPr>
        <p:spPr>
          <a:xfrm>
            <a:off x="4479926"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5</a:t>
            </a:r>
            <a:endParaRPr lang="ru-RU" dirty="0"/>
          </a:p>
        </p:txBody>
      </p:sp>
      <p:sp>
        <p:nvSpPr>
          <p:cNvPr id="22" name="Текст 2">
            <a:extLst>
              <a:ext uri="{FF2B5EF4-FFF2-40B4-BE49-F238E27FC236}">
                <a16:creationId xmlns:a16="http://schemas.microsoft.com/office/drawing/2014/main" id="{F0116244-7E18-E090-33CB-274880D8415F}"/>
              </a:ext>
            </a:extLst>
          </p:cNvPr>
          <p:cNvSpPr>
            <a:spLocks noGrp="1"/>
          </p:cNvSpPr>
          <p:nvPr>
            <p:ph type="body" sz="quarter" idx="46" hasCustomPrompt="1"/>
          </p:nvPr>
        </p:nvSpPr>
        <p:spPr>
          <a:xfrm>
            <a:off x="4479926"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3" name="Прямоугольник: скругленные углы 22">
            <a:extLst>
              <a:ext uri="{FF2B5EF4-FFF2-40B4-BE49-F238E27FC236}">
                <a16:creationId xmlns:a16="http://schemas.microsoft.com/office/drawing/2014/main" id="{6B7301D9-851E-416C-8B11-EFB12409DB00}"/>
              </a:ext>
            </a:extLst>
          </p:cNvPr>
          <p:cNvSpPr/>
          <p:nvPr userDrawn="1"/>
        </p:nvSpPr>
        <p:spPr>
          <a:xfrm>
            <a:off x="263525" y="4339873"/>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Текст 2">
            <a:extLst>
              <a:ext uri="{FF2B5EF4-FFF2-40B4-BE49-F238E27FC236}">
                <a16:creationId xmlns:a16="http://schemas.microsoft.com/office/drawing/2014/main" id="{8CB567F5-197F-FFBD-9685-9D4F3124591C}"/>
              </a:ext>
            </a:extLst>
          </p:cNvPr>
          <p:cNvSpPr>
            <a:spLocks noGrp="1"/>
          </p:cNvSpPr>
          <p:nvPr>
            <p:ph type="body" sz="quarter" idx="47" hasCustomPrompt="1"/>
          </p:nvPr>
        </p:nvSpPr>
        <p:spPr>
          <a:xfrm>
            <a:off x="484188"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32" name="Текст 2">
            <a:extLst>
              <a:ext uri="{FF2B5EF4-FFF2-40B4-BE49-F238E27FC236}">
                <a16:creationId xmlns:a16="http://schemas.microsoft.com/office/drawing/2014/main" id="{60684663-F024-D1BD-FD06-1DB6B869F7C8}"/>
              </a:ext>
            </a:extLst>
          </p:cNvPr>
          <p:cNvSpPr>
            <a:spLocks noGrp="1"/>
          </p:cNvSpPr>
          <p:nvPr>
            <p:ph type="body" sz="quarter" idx="48" hasCustomPrompt="1"/>
          </p:nvPr>
        </p:nvSpPr>
        <p:spPr>
          <a:xfrm>
            <a:off x="484188"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33" name="Прямоугольник: скругленные углы 32">
            <a:extLst>
              <a:ext uri="{FF2B5EF4-FFF2-40B4-BE49-F238E27FC236}">
                <a16:creationId xmlns:a16="http://schemas.microsoft.com/office/drawing/2014/main" id="{A15206E8-91F6-3957-96D3-92C33089AE6F}"/>
              </a:ext>
            </a:extLst>
          </p:cNvPr>
          <p:cNvSpPr/>
          <p:nvPr userDrawn="1"/>
        </p:nvSpPr>
        <p:spPr>
          <a:xfrm>
            <a:off x="8255001" y="4339873"/>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Текст 2">
            <a:extLst>
              <a:ext uri="{FF2B5EF4-FFF2-40B4-BE49-F238E27FC236}">
                <a16:creationId xmlns:a16="http://schemas.microsoft.com/office/drawing/2014/main" id="{D405DD08-1BDE-5F3E-3808-0343E79585DC}"/>
              </a:ext>
            </a:extLst>
          </p:cNvPr>
          <p:cNvSpPr>
            <a:spLocks noGrp="1"/>
          </p:cNvSpPr>
          <p:nvPr>
            <p:ph type="body" sz="quarter" idx="49" hasCustomPrompt="1"/>
          </p:nvPr>
        </p:nvSpPr>
        <p:spPr>
          <a:xfrm>
            <a:off x="8475664"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6</a:t>
            </a:r>
            <a:endParaRPr lang="ru-RU" dirty="0"/>
          </a:p>
        </p:txBody>
      </p:sp>
      <p:sp>
        <p:nvSpPr>
          <p:cNvPr id="37" name="Текст 2">
            <a:extLst>
              <a:ext uri="{FF2B5EF4-FFF2-40B4-BE49-F238E27FC236}">
                <a16:creationId xmlns:a16="http://schemas.microsoft.com/office/drawing/2014/main" id="{A7A8AE84-2FCE-87DD-DFCB-AF7F7A694CB4}"/>
              </a:ext>
            </a:extLst>
          </p:cNvPr>
          <p:cNvSpPr>
            <a:spLocks noGrp="1"/>
          </p:cNvSpPr>
          <p:nvPr>
            <p:ph type="body" sz="quarter" idx="50" hasCustomPrompt="1"/>
          </p:nvPr>
        </p:nvSpPr>
        <p:spPr>
          <a:xfrm>
            <a:off x="8475664"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Tree>
    <p:extLst>
      <p:ext uri="{BB962C8B-B14F-4D97-AF65-F5344CB8AC3E}">
        <p14:creationId xmlns:p14="http://schemas.microsoft.com/office/powerpoint/2010/main" val="38346371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Слайд с фразой и заголовком">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F07DAEB6-EAE7-2913-AC5E-EF1273D0C530}"/>
              </a:ext>
            </a:extLst>
          </p:cNvPr>
          <p:cNvSpPr/>
          <p:nvPr userDrawn="1"/>
        </p:nvSpPr>
        <p:spPr>
          <a:xfrm>
            <a:off x="7392739" y="0"/>
            <a:ext cx="4799261" cy="6858000"/>
          </a:xfrm>
          <a:prstGeom prst="rect">
            <a:avLst/>
          </a:prstGeom>
          <a:solidFill>
            <a:srgbClr val="FE6E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9">
            <a:extLst>
              <a:ext uri="{FF2B5EF4-FFF2-40B4-BE49-F238E27FC236}">
                <a16:creationId xmlns:a16="http://schemas.microsoft.com/office/drawing/2014/main" id="{D15476B9-06EE-14D4-6646-5AF16616EB84}"/>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6460331" cy="612774"/>
          </a:xfrm>
          <a:prstGeom prst="rect">
            <a:avLst/>
          </a:prstGeom>
        </p:spPr>
        <p:txBody>
          <a:bodyPr lIns="0" tIns="0" rIns="0" bIns="0"/>
          <a:lstStyle>
            <a:lvl1pPr>
              <a:lnSpc>
                <a:spcPct val="80000"/>
              </a:lnSpc>
              <a:defRPr sz="2800">
                <a:solidFill>
                  <a:schemeClr val="tx1"/>
                </a:solidFill>
              </a:defRPr>
            </a:lvl1pPr>
          </a:lstStyle>
          <a:p>
            <a:r>
              <a:rPr lang="ru-RU" dirty="0"/>
              <a:t>Слайд с фразой</a:t>
            </a:r>
            <a:r>
              <a:rPr lang="en-US" dirty="0"/>
              <a:t> </a:t>
            </a:r>
            <a:r>
              <a:rPr lang="ru-RU" dirty="0"/>
              <a:t>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6460331"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EB44CFDE-0B80-05AA-AC44-89C2B33C6F83}"/>
              </a:ext>
            </a:extLst>
          </p:cNvPr>
          <p:cNvSpPr>
            <a:spLocks noGrp="1"/>
          </p:cNvSpPr>
          <p:nvPr>
            <p:ph type="body" sz="quarter" idx="27" hasCustomPrompt="1"/>
          </p:nvPr>
        </p:nvSpPr>
        <p:spPr>
          <a:xfrm>
            <a:off x="263525"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263525"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8" name="Текст 2">
            <a:extLst>
              <a:ext uri="{FF2B5EF4-FFF2-40B4-BE49-F238E27FC236}">
                <a16:creationId xmlns:a16="http://schemas.microsoft.com/office/drawing/2014/main" id="{06EF8C13-DD1C-9E41-9A32-573C8A037740}"/>
              </a:ext>
            </a:extLst>
          </p:cNvPr>
          <p:cNvSpPr>
            <a:spLocks noGrp="1"/>
          </p:cNvSpPr>
          <p:nvPr>
            <p:ph type="body" sz="quarter" idx="29" hasCustomPrompt="1"/>
          </p:nvPr>
        </p:nvSpPr>
        <p:spPr>
          <a:xfrm>
            <a:off x="3970978"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0" name="Текст 2">
            <a:extLst>
              <a:ext uri="{FF2B5EF4-FFF2-40B4-BE49-F238E27FC236}">
                <a16:creationId xmlns:a16="http://schemas.microsoft.com/office/drawing/2014/main" id="{C2CDEBE1-5163-DCC2-2B3B-BE0837D6B303}"/>
              </a:ext>
            </a:extLst>
          </p:cNvPr>
          <p:cNvSpPr>
            <a:spLocks noGrp="1"/>
          </p:cNvSpPr>
          <p:nvPr>
            <p:ph type="body" sz="quarter" idx="30" hasCustomPrompt="1"/>
          </p:nvPr>
        </p:nvSpPr>
        <p:spPr>
          <a:xfrm>
            <a:off x="3970978"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1" name="Текст 2">
            <a:extLst>
              <a:ext uri="{FF2B5EF4-FFF2-40B4-BE49-F238E27FC236}">
                <a16:creationId xmlns:a16="http://schemas.microsoft.com/office/drawing/2014/main" id="{C13A404F-A304-04B6-3A2B-22CE27D4E92B}"/>
              </a:ext>
            </a:extLst>
          </p:cNvPr>
          <p:cNvSpPr>
            <a:spLocks noGrp="1"/>
          </p:cNvSpPr>
          <p:nvPr>
            <p:ph type="body" sz="quarter" idx="31" hasCustomPrompt="1"/>
          </p:nvPr>
        </p:nvSpPr>
        <p:spPr>
          <a:xfrm>
            <a:off x="263525"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2" name="Текст 2">
            <a:extLst>
              <a:ext uri="{FF2B5EF4-FFF2-40B4-BE49-F238E27FC236}">
                <a16:creationId xmlns:a16="http://schemas.microsoft.com/office/drawing/2014/main" id="{32929E65-DF1D-8B93-7223-1A4CDA72BEAF}"/>
              </a:ext>
            </a:extLst>
          </p:cNvPr>
          <p:cNvSpPr>
            <a:spLocks noGrp="1"/>
          </p:cNvSpPr>
          <p:nvPr>
            <p:ph type="body" sz="quarter" idx="32" hasCustomPrompt="1"/>
          </p:nvPr>
        </p:nvSpPr>
        <p:spPr>
          <a:xfrm>
            <a:off x="263525"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3" name="Текст 2">
            <a:extLst>
              <a:ext uri="{FF2B5EF4-FFF2-40B4-BE49-F238E27FC236}">
                <a16:creationId xmlns:a16="http://schemas.microsoft.com/office/drawing/2014/main" id="{D655A1B9-3C2A-9CFC-DF30-9FA4A30D6403}"/>
              </a:ext>
            </a:extLst>
          </p:cNvPr>
          <p:cNvSpPr>
            <a:spLocks noGrp="1"/>
          </p:cNvSpPr>
          <p:nvPr>
            <p:ph type="body" sz="quarter" idx="33" hasCustomPrompt="1"/>
          </p:nvPr>
        </p:nvSpPr>
        <p:spPr>
          <a:xfrm>
            <a:off x="3970978"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Текст 2">
            <a:extLst>
              <a:ext uri="{FF2B5EF4-FFF2-40B4-BE49-F238E27FC236}">
                <a16:creationId xmlns:a16="http://schemas.microsoft.com/office/drawing/2014/main" id="{F9E51A8D-35A6-6371-7C64-DF84A15DC1E3}"/>
              </a:ext>
            </a:extLst>
          </p:cNvPr>
          <p:cNvSpPr>
            <a:spLocks noGrp="1"/>
          </p:cNvSpPr>
          <p:nvPr>
            <p:ph type="body" sz="quarter" idx="34" hasCustomPrompt="1"/>
          </p:nvPr>
        </p:nvSpPr>
        <p:spPr>
          <a:xfrm>
            <a:off x="3970978"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6" name="Текст 2">
            <a:extLst>
              <a:ext uri="{FF2B5EF4-FFF2-40B4-BE49-F238E27FC236}">
                <a16:creationId xmlns:a16="http://schemas.microsoft.com/office/drawing/2014/main" id="{4FF8D97B-1308-1DB1-9046-43984963E856}"/>
              </a:ext>
            </a:extLst>
          </p:cNvPr>
          <p:cNvSpPr>
            <a:spLocks noGrp="1"/>
          </p:cNvSpPr>
          <p:nvPr>
            <p:ph type="body" sz="quarter" idx="35" hasCustomPrompt="1"/>
          </p:nvPr>
        </p:nvSpPr>
        <p:spPr>
          <a:xfrm>
            <a:off x="263525"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8" name="Текст 2">
            <a:extLst>
              <a:ext uri="{FF2B5EF4-FFF2-40B4-BE49-F238E27FC236}">
                <a16:creationId xmlns:a16="http://schemas.microsoft.com/office/drawing/2014/main" id="{7006B3B8-D2D6-F9C1-311A-596BE5646CEA}"/>
              </a:ext>
            </a:extLst>
          </p:cNvPr>
          <p:cNvSpPr>
            <a:spLocks noGrp="1"/>
          </p:cNvSpPr>
          <p:nvPr>
            <p:ph type="body" sz="quarter" idx="36" hasCustomPrompt="1"/>
          </p:nvPr>
        </p:nvSpPr>
        <p:spPr>
          <a:xfrm>
            <a:off x="263525"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20" name="Текст 2">
            <a:extLst>
              <a:ext uri="{FF2B5EF4-FFF2-40B4-BE49-F238E27FC236}">
                <a16:creationId xmlns:a16="http://schemas.microsoft.com/office/drawing/2014/main" id="{58242A00-5073-6101-3ACD-771486C2D14A}"/>
              </a:ext>
            </a:extLst>
          </p:cNvPr>
          <p:cNvSpPr>
            <a:spLocks noGrp="1"/>
          </p:cNvSpPr>
          <p:nvPr>
            <p:ph type="body" sz="quarter" idx="37" hasCustomPrompt="1"/>
          </p:nvPr>
        </p:nvSpPr>
        <p:spPr>
          <a:xfrm>
            <a:off x="3970978"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1" name="Текст 2">
            <a:extLst>
              <a:ext uri="{FF2B5EF4-FFF2-40B4-BE49-F238E27FC236}">
                <a16:creationId xmlns:a16="http://schemas.microsoft.com/office/drawing/2014/main" id="{9A13C373-52ED-F2EB-3EEF-47927C07E6A2}"/>
              </a:ext>
            </a:extLst>
          </p:cNvPr>
          <p:cNvSpPr>
            <a:spLocks noGrp="1"/>
          </p:cNvSpPr>
          <p:nvPr>
            <p:ph type="body" sz="quarter" idx="38" hasCustomPrompt="1"/>
          </p:nvPr>
        </p:nvSpPr>
        <p:spPr>
          <a:xfrm>
            <a:off x="3970978"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7" name="Полилиния: фигура 16">
            <a:extLst>
              <a:ext uri="{FF2B5EF4-FFF2-40B4-BE49-F238E27FC236}">
                <a16:creationId xmlns:a16="http://schemas.microsoft.com/office/drawing/2014/main" id="{0E2CD96F-97F8-60BD-46B3-969E76DA41C8}"/>
              </a:ext>
            </a:extLst>
          </p:cNvPr>
          <p:cNvSpPr/>
          <p:nvPr userDrawn="1"/>
        </p:nvSpPr>
        <p:spPr>
          <a:xfrm rot="10800000">
            <a:off x="8097946" y="2216376"/>
            <a:ext cx="3447584" cy="2639627"/>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sp>
        <p:nvSpPr>
          <p:cNvPr id="19" name="Текст 2">
            <a:extLst>
              <a:ext uri="{FF2B5EF4-FFF2-40B4-BE49-F238E27FC236}">
                <a16:creationId xmlns:a16="http://schemas.microsoft.com/office/drawing/2014/main" id="{96EDD054-D3C2-97D7-91E0-A9C5EAFA97BF}"/>
              </a:ext>
            </a:extLst>
          </p:cNvPr>
          <p:cNvSpPr>
            <a:spLocks noGrp="1"/>
          </p:cNvSpPr>
          <p:nvPr>
            <p:ph type="body" sz="quarter" idx="39" hasCustomPrompt="1"/>
          </p:nvPr>
        </p:nvSpPr>
        <p:spPr>
          <a:xfrm>
            <a:off x="8196775" y="2756375"/>
            <a:ext cx="3710778" cy="1107996"/>
          </a:xfrm>
          <a:prstGeom prst="rect">
            <a:avLst/>
          </a:prstGeom>
        </p:spPr>
        <p:txBody>
          <a:bodyPr wrap="square" lIns="0" tIns="0" rIns="0" bIns="0">
            <a:spAutoFit/>
          </a:bodyPr>
          <a:lstStyle>
            <a:lvl1pPr marL="0" indent="0" algn="l" defTabSz="914400" rtl="0" eaLnBrk="1" latinLnBrk="0" hangingPunct="1">
              <a:spcBef>
                <a:spcPts val="0"/>
              </a:spcBef>
              <a:buNone/>
              <a:defRPr lang="ru-RU" sz="4000" kern="1200" dirty="0">
                <a:solidFill>
                  <a:schemeClr val="bg1"/>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Фраза в одну или в две строки</a:t>
            </a:r>
          </a:p>
        </p:txBody>
      </p:sp>
      <p:sp>
        <p:nvSpPr>
          <p:cNvPr id="24" name="Номер слайда 5">
            <a:extLst>
              <a:ext uri="{FF2B5EF4-FFF2-40B4-BE49-F238E27FC236}">
                <a16:creationId xmlns:a16="http://schemas.microsoft.com/office/drawing/2014/main" id="{9CA12A94-6BE5-40CA-2022-06AF6989B70A}"/>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67406437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647" y="4206150"/>
            <a:ext cx="11663828" cy="2391498"/>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4206151"/>
            <a:ext cx="11663828" cy="2391497"/>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2BE42C8B-43EE-BB63-0704-472ED0A9D4E2}"/>
              </a:ext>
            </a:extLst>
          </p:cNvPr>
          <p:cNvSpPr>
            <a:spLocks noGrp="1"/>
          </p:cNvSpPr>
          <p:nvPr>
            <p:ph type="body" sz="quarter" idx="27" hasCustomPrompt="1"/>
          </p:nvPr>
        </p:nvSpPr>
        <p:spPr>
          <a:xfrm>
            <a:off x="263525" y="3000164"/>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8" name="Текст 2">
            <a:extLst>
              <a:ext uri="{FF2B5EF4-FFF2-40B4-BE49-F238E27FC236}">
                <a16:creationId xmlns:a16="http://schemas.microsoft.com/office/drawing/2014/main" id="{EBED6247-D0D2-16F5-B5A8-EFA555313A40}"/>
              </a:ext>
            </a:extLst>
          </p:cNvPr>
          <p:cNvSpPr>
            <a:spLocks noGrp="1"/>
          </p:cNvSpPr>
          <p:nvPr>
            <p:ph type="body" sz="quarter" idx="28" hasCustomPrompt="1"/>
          </p:nvPr>
        </p:nvSpPr>
        <p:spPr>
          <a:xfrm>
            <a:off x="263525" y="2026997"/>
            <a:ext cx="2752878" cy="830997"/>
          </a:xfrm>
          <a:prstGeom prst="rect">
            <a:avLst/>
          </a:prstGeom>
        </p:spPr>
        <p:txBody>
          <a:bodyPr lIns="0" tIns="0" rIns="0" bIns="0">
            <a:spAutoFit/>
          </a:bodyPr>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1</a:t>
            </a:r>
            <a:endParaRPr lang="ru-RU" dirty="0"/>
          </a:p>
        </p:txBody>
      </p:sp>
      <p:sp>
        <p:nvSpPr>
          <p:cNvPr id="10" name="Текст 2">
            <a:extLst>
              <a:ext uri="{FF2B5EF4-FFF2-40B4-BE49-F238E27FC236}">
                <a16:creationId xmlns:a16="http://schemas.microsoft.com/office/drawing/2014/main" id="{B930D1AD-0C25-69EA-B6AF-2A6809D09432}"/>
              </a:ext>
            </a:extLst>
          </p:cNvPr>
          <p:cNvSpPr>
            <a:spLocks noGrp="1"/>
          </p:cNvSpPr>
          <p:nvPr>
            <p:ph type="body" sz="quarter" idx="29" hasCustomPrompt="1"/>
          </p:nvPr>
        </p:nvSpPr>
        <p:spPr>
          <a:xfrm>
            <a:off x="4259263" y="3000164"/>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1" name="Текст 2">
            <a:extLst>
              <a:ext uri="{FF2B5EF4-FFF2-40B4-BE49-F238E27FC236}">
                <a16:creationId xmlns:a16="http://schemas.microsoft.com/office/drawing/2014/main" id="{90806FA8-4C13-146E-5825-CF66FE7E7991}"/>
              </a:ext>
            </a:extLst>
          </p:cNvPr>
          <p:cNvSpPr>
            <a:spLocks noGrp="1"/>
          </p:cNvSpPr>
          <p:nvPr>
            <p:ph type="body" sz="quarter" idx="30" hasCustomPrompt="1"/>
          </p:nvPr>
        </p:nvSpPr>
        <p:spPr>
          <a:xfrm>
            <a:off x="4259263" y="2026997"/>
            <a:ext cx="2752878" cy="830997"/>
          </a:xfrm>
          <a:prstGeom prst="rect">
            <a:avLst/>
          </a:prstGeom>
        </p:spPr>
        <p:txBody>
          <a:bodyPr lIns="0" tIns="0" rIns="0" bIns="0">
            <a:spAutoFit/>
          </a:bodyPr>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12" name="Текст 2">
            <a:extLst>
              <a:ext uri="{FF2B5EF4-FFF2-40B4-BE49-F238E27FC236}">
                <a16:creationId xmlns:a16="http://schemas.microsoft.com/office/drawing/2014/main" id="{8C0B5F52-D23A-F990-E878-47BAE39FCB71}"/>
              </a:ext>
            </a:extLst>
          </p:cNvPr>
          <p:cNvSpPr>
            <a:spLocks noGrp="1"/>
          </p:cNvSpPr>
          <p:nvPr>
            <p:ph type="body" sz="quarter" idx="31" hasCustomPrompt="1"/>
          </p:nvPr>
        </p:nvSpPr>
        <p:spPr>
          <a:xfrm>
            <a:off x="8255001" y="3000164"/>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3" name="Текст 2">
            <a:extLst>
              <a:ext uri="{FF2B5EF4-FFF2-40B4-BE49-F238E27FC236}">
                <a16:creationId xmlns:a16="http://schemas.microsoft.com/office/drawing/2014/main" id="{8C7D162C-ADC0-387F-916C-D6363442039F}"/>
              </a:ext>
            </a:extLst>
          </p:cNvPr>
          <p:cNvSpPr>
            <a:spLocks noGrp="1"/>
          </p:cNvSpPr>
          <p:nvPr>
            <p:ph type="body" sz="quarter" idx="32" hasCustomPrompt="1"/>
          </p:nvPr>
        </p:nvSpPr>
        <p:spPr>
          <a:xfrm>
            <a:off x="8255001" y="2026997"/>
            <a:ext cx="2752878" cy="830997"/>
          </a:xfrm>
          <a:prstGeom prst="rect">
            <a:avLst/>
          </a:prstGeom>
        </p:spPr>
        <p:txBody>
          <a:bodyPr lIns="0" tIns="0" rIns="0" bIns="0">
            <a:spAutoFit/>
          </a:bodyPr>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Tree>
    <p:extLst>
      <p:ext uri="{BB962C8B-B14F-4D97-AF65-F5344CB8AC3E}">
        <p14:creationId xmlns:p14="http://schemas.microsoft.com/office/powerpoint/2010/main" val="35194768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2">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647" y="2630910"/>
            <a:ext cx="3071364" cy="3966738"/>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2630909"/>
            <a:ext cx="3072351" cy="3966740"/>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263525" y="2181286"/>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pic>
        <p:nvPicPr>
          <p:cNvPr id="9" name="Рисунок 8">
            <a:extLst>
              <a:ext uri="{FF2B5EF4-FFF2-40B4-BE49-F238E27FC236}">
                <a16:creationId xmlns:a16="http://schemas.microsoft.com/office/drawing/2014/main" id="{679BC7E1-0FB6-0593-1405-370F2816F955}"/>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4560811" y="2630910"/>
            <a:ext cx="3071364" cy="3966738"/>
          </a:xfrm>
          <a:prstGeom prst="rect">
            <a:avLst/>
          </a:prstGeom>
        </p:spPr>
      </p:pic>
      <p:sp>
        <p:nvSpPr>
          <p:cNvPr id="15" name="Рисунок 2">
            <a:extLst>
              <a:ext uri="{FF2B5EF4-FFF2-40B4-BE49-F238E27FC236}">
                <a16:creationId xmlns:a16="http://schemas.microsoft.com/office/drawing/2014/main" id="{B9D60B64-7BC7-8976-AF68-F92430FD2DC5}"/>
              </a:ext>
            </a:extLst>
          </p:cNvPr>
          <p:cNvSpPr>
            <a:spLocks noGrp="1"/>
          </p:cNvSpPr>
          <p:nvPr>
            <p:ph type="pic" sz="quarter" idx="29"/>
          </p:nvPr>
        </p:nvSpPr>
        <p:spPr>
          <a:xfrm>
            <a:off x="4559689" y="2630909"/>
            <a:ext cx="3072351" cy="3966740"/>
          </a:xfrm>
          <a:prstGeom prst="rect">
            <a:avLst/>
          </a:prstGeom>
        </p:spPr>
        <p:txBody>
          <a:bodyPr/>
          <a:lstStyle/>
          <a:p>
            <a:endParaRPr lang="ru-RU" dirty="0"/>
          </a:p>
        </p:txBody>
      </p:sp>
      <p:sp>
        <p:nvSpPr>
          <p:cNvPr id="17" name="Текст 2">
            <a:extLst>
              <a:ext uri="{FF2B5EF4-FFF2-40B4-BE49-F238E27FC236}">
                <a16:creationId xmlns:a16="http://schemas.microsoft.com/office/drawing/2014/main" id="{A3050B92-6F6E-1341-0A54-CE375C776626}"/>
              </a:ext>
            </a:extLst>
          </p:cNvPr>
          <p:cNvSpPr>
            <a:spLocks noGrp="1"/>
          </p:cNvSpPr>
          <p:nvPr>
            <p:ph type="body" sz="quarter" idx="30" hasCustomPrompt="1"/>
          </p:nvPr>
        </p:nvSpPr>
        <p:spPr>
          <a:xfrm>
            <a:off x="4559689" y="2181286"/>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pic>
        <p:nvPicPr>
          <p:cNvPr id="19" name="Рисунок 18">
            <a:extLst>
              <a:ext uri="{FF2B5EF4-FFF2-40B4-BE49-F238E27FC236}">
                <a16:creationId xmlns:a16="http://schemas.microsoft.com/office/drawing/2014/main" id="{23A68E14-00CB-BAC6-C7E4-530508B7EF0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857246" y="2630910"/>
            <a:ext cx="3071364" cy="3966738"/>
          </a:xfrm>
          <a:prstGeom prst="rect">
            <a:avLst/>
          </a:prstGeom>
        </p:spPr>
      </p:pic>
      <p:sp>
        <p:nvSpPr>
          <p:cNvPr id="22" name="Рисунок 2">
            <a:extLst>
              <a:ext uri="{FF2B5EF4-FFF2-40B4-BE49-F238E27FC236}">
                <a16:creationId xmlns:a16="http://schemas.microsoft.com/office/drawing/2014/main" id="{F78FF466-F86E-F1D7-495F-6479E400BA02}"/>
              </a:ext>
            </a:extLst>
          </p:cNvPr>
          <p:cNvSpPr>
            <a:spLocks noGrp="1"/>
          </p:cNvSpPr>
          <p:nvPr>
            <p:ph type="pic" sz="quarter" idx="31"/>
          </p:nvPr>
        </p:nvSpPr>
        <p:spPr>
          <a:xfrm>
            <a:off x="8856124" y="2630909"/>
            <a:ext cx="3072351" cy="3966740"/>
          </a:xfrm>
          <a:prstGeom prst="rect">
            <a:avLst/>
          </a:prstGeom>
        </p:spPr>
        <p:txBody>
          <a:bodyPr/>
          <a:lstStyle/>
          <a:p>
            <a:endParaRPr lang="ru-RU" dirty="0"/>
          </a:p>
        </p:txBody>
      </p:sp>
      <p:sp>
        <p:nvSpPr>
          <p:cNvPr id="23" name="Текст 2">
            <a:extLst>
              <a:ext uri="{FF2B5EF4-FFF2-40B4-BE49-F238E27FC236}">
                <a16:creationId xmlns:a16="http://schemas.microsoft.com/office/drawing/2014/main" id="{5BC48B9E-E09E-61BD-0033-6AA7EACAF09F}"/>
              </a:ext>
            </a:extLst>
          </p:cNvPr>
          <p:cNvSpPr>
            <a:spLocks noGrp="1"/>
          </p:cNvSpPr>
          <p:nvPr>
            <p:ph type="body" sz="quarter" idx="32" hasCustomPrompt="1"/>
          </p:nvPr>
        </p:nvSpPr>
        <p:spPr>
          <a:xfrm>
            <a:off x="8856124" y="2181286"/>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Tree>
    <p:extLst>
      <p:ext uri="{BB962C8B-B14F-4D97-AF65-F5344CB8AC3E}">
        <p14:creationId xmlns:p14="http://schemas.microsoft.com/office/powerpoint/2010/main" val="11933000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3">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647"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EB44CFDE-0B80-05AA-AC44-89C2B33C6F83}"/>
              </a:ext>
            </a:extLst>
          </p:cNvPr>
          <p:cNvSpPr>
            <a:spLocks noGrp="1"/>
          </p:cNvSpPr>
          <p:nvPr>
            <p:ph type="body" sz="quarter" idx="27" hasCustomPrompt="1"/>
          </p:nvPr>
        </p:nvSpPr>
        <p:spPr>
          <a:xfrm>
            <a:off x="4259263"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4259263"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8" name="Текст 2">
            <a:extLst>
              <a:ext uri="{FF2B5EF4-FFF2-40B4-BE49-F238E27FC236}">
                <a16:creationId xmlns:a16="http://schemas.microsoft.com/office/drawing/2014/main" id="{06EF8C13-DD1C-9E41-9A32-573C8A037740}"/>
              </a:ext>
            </a:extLst>
          </p:cNvPr>
          <p:cNvSpPr>
            <a:spLocks noGrp="1"/>
          </p:cNvSpPr>
          <p:nvPr>
            <p:ph type="body" sz="quarter" idx="29" hasCustomPrompt="1"/>
          </p:nvPr>
        </p:nvSpPr>
        <p:spPr>
          <a:xfrm>
            <a:off x="7932738"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0" name="Текст 2">
            <a:extLst>
              <a:ext uri="{FF2B5EF4-FFF2-40B4-BE49-F238E27FC236}">
                <a16:creationId xmlns:a16="http://schemas.microsoft.com/office/drawing/2014/main" id="{C2CDEBE1-5163-DCC2-2B3B-BE0837D6B303}"/>
              </a:ext>
            </a:extLst>
          </p:cNvPr>
          <p:cNvSpPr>
            <a:spLocks noGrp="1"/>
          </p:cNvSpPr>
          <p:nvPr>
            <p:ph type="body" sz="quarter" idx="30" hasCustomPrompt="1"/>
          </p:nvPr>
        </p:nvSpPr>
        <p:spPr>
          <a:xfrm>
            <a:off x="7932738"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1" name="Текст 2">
            <a:extLst>
              <a:ext uri="{FF2B5EF4-FFF2-40B4-BE49-F238E27FC236}">
                <a16:creationId xmlns:a16="http://schemas.microsoft.com/office/drawing/2014/main" id="{C13A404F-A304-04B6-3A2B-22CE27D4E92B}"/>
              </a:ext>
            </a:extLst>
          </p:cNvPr>
          <p:cNvSpPr>
            <a:spLocks noGrp="1"/>
          </p:cNvSpPr>
          <p:nvPr>
            <p:ph type="body" sz="quarter" idx="31" hasCustomPrompt="1"/>
          </p:nvPr>
        </p:nvSpPr>
        <p:spPr>
          <a:xfrm>
            <a:off x="4259263"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2" name="Текст 2">
            <a:extLst>
              <a:ext uri="{FF2B5EF4-FFF2-40B4-BE49-F238E27FC236}">
                <a16:creationId xmlns:a16="http://schemas.microsoft.com/office/drawing/2014/main" id="{32929E65-DF1D-8B93-7223-1A4CDA72BEAF}"/>
              </a:ext>
            </a:extLst>
          </p:cNvPr>
          <p:cNvSpPr>
            <a:spLocks noGrp="1"/>
          </p:cNvSpPr>
          <p:nvPr>
            <p:ph type="body" sz="quarter" idx="32" hasCustomPrompt="1"/>
          </p:nvPr>
        </p:nvSpPr>
        <p:spPr>
          <a:xfrm>
            <a:off x="4259263"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3" name="Текст 2">
            <a:extLst>
              <a:ext uri="{FF2B5EF4-FFF2-40B4-BE49-F238E27FC236}">
                <a16:creationId xmlns:a16="http://schemas.microsoft.com/office/drawing/2014/main" id="{D655A1B9-3C2A-9CFC-DF30-9FA4A30D6403}"/>
              </a:ext>
            </a:extLst>
          </p:cNvPr>
          <p:cNvSpPr>
            <a:spLocks noGrp="1"/>
          </p:cNvSpPr>
          <p:nvPr>
            <p:ph type="body" sz="quarter" idx="33" hasCustomPrompt="1"/>
          </p:nvPr>
        </p:nvSpPr>
        <p:spPr>
          <a:xfrm>
            <a:off x="7932738"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Текст 2">
            <a:extLst>
              <a:ext uri="{FF2B5EF4-FFF2-40B4-BE49-F238E27FC236}">
                <a16:creationId xmlns:a16="http://schemas.microsoft.com/office/drawing/2014/main" id="{F9E51A8D-35A6-6371-7C64-DF84A15DC1E3}"/>
              </a:ext>
            </a:extLst>
          </p:cNvPr>
          <p:cNvSpPr>
            <a:spLocks noGrp="1"/>
          </p:cNvSpPr>
          <p:nvPr>
            <p:ph type="body" sz="quarter" idx="34" hasCustomPrompt="1"/>
          </p:nvPr>
        </p:nvSpPr>
        <p:spPr>
          <a:xfrm>
            <a:off x="7932738"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6" name="Текст 2">
            <a:extLst>
              <a:ext uri="{FF2B5EF4-FFF2-40B4-BE49-F238E27FC236}">
                <a16:creationId xmlns:a16="http://schemas.microsoft.com/office/drawing/2014/main" id="{4FF8D97B-1308-1DB1-9046-43984963E856}"/>
              </a:ext>
            </a:extLst>
          </p:cNvPr>
          <p:cNvSpPr>
            <a:spLocks noGrp="1"/>
          </p:cNvSpPr>
          <p:nvPr>
            <p:ph type="body" sz="quarter" idx="35" hasCustomPrompt="1"/>
          </p:nvPr>
        </p:nvSpPr>
        <p:spPr>
          <a:xfrm>
            <a:off x="4259263"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8" name="Текст 2">
            <a:extLst>
              <a:ext uri="{FF2B5EF4-FFF2-40B4-BE49-F238E27FC236}">
                <a16:creationId xmlns:a16="http://schemas.microsoft.com/office/drawing/2014/main" id="{7006B3B8-D2D6-F9C1-311A-596BE5646CEA}"/>
              </a:ext>
            </a:extLst>
          </p:cNvPr>
          <p:cNvSpPr>
            <a:spLocks noGrp="1"/>
          </p:cNvSpPr>
          <p:nvPr>
            <p:ph type="body" sz="quarter" idx="36" hasCustomPrompt="1"/>
          </p:nvPr>
        </p:nvSpPr>
        <p:spPr>
          <a:xfrm>
            <a:off x="4259263"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20" name="Текст 2">
            <a:extLst>
              <a:ext uri="{FF2B5EF4-FFF2-40B4-BE49-F238E27FC236}">
                <a16:creationId xmlns:a16="http://schemas.microsoft.com/office/drawing/2014/main" id="{58242A00-5073-6101-3ACD-771486C2D14A}"/>
              </a:ext>
            </a:extLst>
          </p:cNvPr>
          <p:cNvSpPr>
            <a:spLocks noGrp="1"/>
          </p:cNvSpPr>
          <p:nvPr>
            <p:ph type="body" sz="quarter" idx="37" hasCustomPrompt="1"/>
          </p:nvPr>
        </p:nvSpPr>
        <p:spPr>
          <a:xfrm>
            <a:off x="7932738"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1" name="Текст 2">
            <a:extLst>
              <a:ext uri="{FF2B5EF4-FFF2-40B4-BE49-F238E27FC236}">
                <a16:creationId xmlns:a16="http://schemas.microsoft.com/office/drawing/2014/main" id="{9A13C373-52ED-F2EB-3EEF-47927C07E6A2}"/>
              </a:ext>
            </a:extLst>
          </p:cNvPr>
          <p:cNvSpPr>
            <a:spLocks noGrp="1"/>
          </p:cNvSpPr>
          <p:nvPr>
            <p:ph type="body" sz="quarter" idx="38" hasCustomPrompt="1"/>
          </p:nvPr>
        </p:nvSpPr>
        <p:spPr>
          <a:xfrm>
            <a:off x="7932738"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5" name="Номер слайда 5">
            <a:extLst>
              <a:ext uri="{FF2B5EF4-FFF2-40B4-BE49-F238E27FC236}">
                <a16:creationId xmlns:a16="http://schemas.microsoft.com/office/drawing/2014/main" id="{7C7156E2-4F03-7361-B54D-E3DEE06E877F}"/>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63958635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A27E63-B82D-674D-10AC-C2E4B844577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63525" y="1808162"/>
            <a:ext cx="7669213" cy="4789488"/>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7" name="Рисунок 6">
            <a:extLst>
              <a:ext uri="{FF2B5EF4-FFF2-40B4-BE49-F238E27FC236}">
                <a16:creationId xmlns:a16="http://schemas.microsoft.com/office/drawing/2014/main" id="{4B5A90CE-20F3-4718-481E-A625E2DD9501}"/>
              </a:ext>
            </a:extLst>
          </p:cNvPr>
          <p:cNvSpPr>
            <a:spLocks noGrp="1"/>
          </p:cNvSpPr>
          <p:nvPr>
            <p:ph type="pic" sz="quarter" idx="26"/>
          </p:nvPr>
        </p:nvSpPr>
        <p:spPr>
          <a:xfrm>
            <a:off x="263525" y="1808163"/>
            <a:ext cx="7669213" cy="4789487"/>
          </a:xfrm>
          <a:prstGeom prst="rect">
            <a:avLst/>
          </a:prstGeom>
        </p:spPr>
        <p:txBody>
          <a:bodyPr/>
          <a:lstStyle/>
          <a:p>
            <a:endParaRPr lang="ru-RU"/>
          </a:p>
        </p:txBody>
      </p:sp>
      <p:sp>
        <p:nvSpPr>
          <p:cNvPr id="9" name="Текст 2">
            <a:extLst>
              <a:ext uri="{FF2B5EF4-FFF2-40B4-BE49-F238E27FC236}">
                <a16:creationId xmlns:a16="http://schemas.microsoft.com/office/drawing/2014/main" id="{D4388AF7-F23B-AAFE-A215-25D4FD5769C7}"/>
              </a:ext>
            </a:extLst>
          </p:cNvPr>
          <p:cNvSpPr>
            <a:spLocks noGrp="1"/>
          </p:cNvSpPr>
          <p:nvPr>
            <p:ph type="body" sz="quarter" idx="27" hasCustomPrompt="1"/>
          </p:nvPr>
        </p:nvSpPr>
        <p:spPr>
          <a:xfrm>
            <a:off x="8535911" y="2164178"/>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2" name="Текст 2">
            <a:extLst>
              <a:ext uri="{FF2B5EF4-FFF2-40B4-BE49-F238E27FC236}">
                <a16:creationId xmlns:a16="http://schemas.microsoft.com/office/drawing/2014/main" id="{0F56F13C-5FBE-9C9B-CA4D-2D2815DFF822}"/>
              </a:ext>
            </a:extLst>
          </p:cNvPr>
          <p:cNvSpPr>
            <a:spLocks noGrp="1"/>
          </p:cNvSpPr>
          <p:nvPr>
            <p:ph type="body" sz="quarter" idx="28" hasCustomPrompt="1"/>
          </p:nvPr>
        </p:nvSpPr>
        <p:spPr>
          <a:xfrm>
            <a:off x="8535911" y="1808162"/>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3" name="Текст 2">
            <a:extLst>
              <a:ext uri="{FF2B5EF4-FFF2-40B4-BE49-F238E27FC236}">
                <a16:creationId xmlns:a16="http://schemas.microsoft.com/office/drawing/2014/main" id="{ED3EEC25-D1AD-46B3-3991-89E5F1D93C8A}"/>
              </a:ext>
            </a:extLst>
          </p:cNvPr>
          <p:cNvSpPr>
            <a:spLocks noGrp="1"/>
          </p:cNvSpPr>
          <p:nvPr>
            <p:ph type="body" sz="quarter" idx="29" hasCustomPrompt="1"/>
          </p:nvPr>
        </p:nvSpPr>
        <p:spPr>
          <a:xfrm>
            <a:off x="8535911" y="3785016"/>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Текст 2">
            <a:extLst>
              <a:ext uri="{FF2B5EF4-FFF2-40B4-BE49-F238E27FC236}">
                <a16:creationId xmlns:a16="http://schemas.microsoft.com/office/drawing/2014/main" id="{AB034DCB-F7E5-B3D6-485E-DCE09E78BAF8}"/>
              </a:ext>
            </a:extLst>
          </p:cNvPr>
          <p:cNvSpPr>
            <a:spLocks noGrp="1"/>
          </p:cNvSpPr>
          <p:nvPr>
            <p:ph type="body" sz="quarter" idx="30" hasCustomPrompt="1"/>
          </p:nvPr>
        </p:nvSpPr>
        <p:spPr>
          <a:xfrm>
            <a:off x="8535911" y="3429000"/>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5" name="Текст 2">
            <a:extLst>
              <a:ext uri="{FF2B5EF4-FFF2-40B4-BE49-F238E27FC236}">
                <a16:creationId xmlns:a16="http://schemas.microsoft.com/office/drawing/2014/main" id="{67925F22-27D0-4E43-7F17-BB04ECBDA568}"/>
              </a:ext>
            </a:extLst>
          </p:cNvPr>
          <p:cNvSpPr>
            <a:spLocks noGrp="1"/>
          </p:cNvSpPr>
          <p:nvPr>
            <p:ph type="body" sz="quarter" idx="31" hasCustomPrompt="1"/>
          </p:nvPr>
        </p:nvSpPr>
        <p:spPr>
          <a:xfrm>
            <a:off x="8535911" y="5457787"/>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6" name="Текст 2">
            <a:extLst>
              <a:ext uri="{FF2B5EF4-FFF2-40B4-BE49-F238E27FC236}">
                <a16:creationId xmlns:a16="http://schemas.microsoft.com/office/drawing/2014/main" id="{6AD8FB5E-1070-942D-FF63-22F2E1FA18A8}"/>
              </a:ext>
            </a:extLst>
          </p:cNvPr>
          <p:cNvSpPr>
            <a:spLocks noGrp="1"/>
          </p:cNvSpPr>
          <p:nvPr>
            <p:ph type="body" sz="quarter" idx="32" hasCustomPrompt="1"/>
          </p:nvPr>
        </p:nvSpPr>
        <p:spPr>
          <a:xfrm>
            <a:off x="8535911" y="5101771"/>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Tree>
    <p:extLst>
      <p:ext uri="{BB962C8B-B14F-4D97-AF65-F5344CB8AC3E}">
        <p14:creationId xmlns:p14="http://schemas.microsoft.com/office/powerpoint/2010/main" val="316741843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5">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438999"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263526" y="2892527"/>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8437877"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263525"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A89F3836-5EBE-2289-1D2F-2A534505A915}"/>
              </a:ext>
            </a:extLst>
          </p:cNvPr>
          <p:cNvSpPr>
            <a:spLocks noGrp="1"/>
          </p:cNvSpPr>
          <p:nvPr>
            <p:ph type="body" sz="quarter" idx="32" hasCustomPrompt="1"/>
          </p:nvPr>
        </p:nvSpPr>
        <p:spPr>
          <a:xfrm>
            <a:off x="263526" y="2090907"/>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1</a:t>
            </a:r>
          </a:p>
        </p:txBody>
      </p:sp>
      <p:sp>
        <p:nvSpPr>
          <p:cNvPr id="7" name="Текст 2">
            <a:extLst>
              <a:ext uri="{FF2B5EF4-FFF2-40B4-BE49-F238E27FC236}">
                <a16:creationId xmlns:a16="http://schemas.microsoft.com/office/drawing/2014/main" id="{B871E300-7518-3198-AA00-8DA32BFB4591}"/>
              </a:ext>
            </a:extLst>
          </p:cNvPr>
          <p:cNvSpPr>
            <a:spLocks noGrp="1"/>
          </p:cNvSpPr>
          <p:nvPr>
            <p:ph type="body" sz="quarter" idx="33" hasCustomPrompt="1"/>
          </p:nvPr>
        </p:nvSpPr>
        <p:spPr>
          <a:xfrm>
            <a:off x="263526" y="473711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8" name="Текст 2">
            <a:extLst>
              <a:ext uri="{FF2B5EF4-FFF2-40B4-BE49-F238E27FC236}">
                <a16:creationId xmlns:a16="http://schemas.microsoft.com/office/drawing/2014/main" id="{E0894A45-6482-200A-48C4-734AC52184CD}"/>
              </a:ext>
            </a:extLst>
          </p:cNvPr>
          <p:cNvSpPr>
            <a:spLocks noGrp="1"/>
          </p:cNvSpPr>
          <p:nvPr>
            <p:ph type="body" sz="quarter" idx="34" hasCustomPrompt="1"/>
          </p:nvPr>
        </p:nvSpPr>
        <p:spPr>
          <a:xfrm>
            <a:off x="263526" y="3935490"/>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10" name="Текст 2">
            <a:extLst>
              <a:ext uri="{FF2B5EF4-FFF2-40B4-BE49-F238E27FC236}">
                <a16:creationId xmlns:a16="http://schemas.microsoft.com/office/drawing/2014/main" id="{E31FD663-92D4-81FA-A0C0-5136F26FD41C}"/>
              </a:ext>
            </a:extLst>
          </p:cNvPr>
          <p:cNvSpPr>
            <a:spLocks noGrp="1"/>
          </p:cNvSpPr>
          <p:nvPr>
            <p:ph type="body" sz="quarter" idx="35" hasCustomPrompt="1"/>
          </p:nvPr>
        </p:nvSpPr>
        <p:spPr>
          <a:xfrm>
            <a:off x="4259262" y="2892527"/>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1" name="Текст 2">
            <a:extLst>
              <a:ext uri="{FF2B5EF4-FFF2-40B4-BE49-F238E27FC236}">
                <a16:creationId xmlns:a16="http://schemas.microsoft.com/office/drawing/2014/main" id="{937AD77C-BDD2-C7E7-EB4C-7197169DE9C6}"/>
              </a:ext>
            </a:extLst>
          </p:cNvPr>
          <p:cNvSpPr>
            <a:spLocks noGrp="1"/>
          </p:cNvSpPr>
          <p:nvPr>
            <p:ph type="body" sz="quarter" idx="36" hasCustomPrompt="1"/>
          </p:nvPr>
        </p:nvSpPr>
        <p:spPr>
          <a:xfrm>
            <a:off x="4259262" y="2090907"/>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
        <p:nvSpPr>
          <p:cNvPr id="12" name="Текст 2">
            <a:extLst>
              <a:ext uri="{FF2B5EF4-FFF2-40B4-BE49-F238E27FC236}">
                <a16:creationId xmlns:a16="http://schemas.microsoft.com/office/drawing/2014/main" id="{56464696-2BD7-23BA-A96F-107D77899B4C}"/>
              </a:ext>
            </a:extLst>
          </p:cNvPr>
          <p:cNvSpPr>
            <a:spLocks noGrp="1"/>
          </p:cNvSpPr>
          <p:nvPr>
            <p:ph type="body" sz="quarter" idx="37" hasCustomPrompt="1"/>
          </p:nvPr>
        </p:nvSpPr>
        <p:spPr>
          <a:xfrm>
            <a:off x="4259262" y="473711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3" name="Текст 2">
            <a:extLst>
              <a:ext uri="{FF2B5EF4-FFF2-40B4-BE49-F238E27FC236}">
                <a16:creationId xmlns:a16="http://schemas.microsoft.com/office/drawing/2014/main" id="{6FC013C9-B027-F0BB-1115-E8DD6265D1F8}"/>
              </a:ext>
            </a:extLst>
          </p:cNvPr>
          <p:cNvSpPr>
            <a:spLocks noGrp="1"/>
          </p:cNvSpPr>
          <p:nvPr>
            <p:ph type="body" sz="quarter" idx="38" hasCustomPrompt="1"/>
          </p:nvPr>
        </p:nvSpPr>
        <p:spPr>
          <a:xfrm>
            <a:off x="4259262" y="3935490"/>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5" name="Номер слайда 5">
            <a:extLst>
              <a:ext uri="{FF2B5EF4-FFF2-40B4-BE49-F238E27FC236}">
                <a16:creationId xmlns:a16="http://schemas.microsoft.com/office/drawing/2014/main" id="{047EF946-1731-8AB1-8157-62D3699C66CD}"/>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7734091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Титул_Фото_луч_бордовый">
    <p:bg>
      <p:bgPr>
        <a:solidFill>
          <a:schemeClr val="accent1"/>
        </a:solidFill>
        <a:effectLst/>
      </p:bgPr>
    </p:bg>
    <p:spTree>
      <p:nvGrpSpPr>
        <p:cNvPr id="1" name=""/>
        <p:cNvGrpSpPr/>
        <p:nvPr/>
      </p:nvGrpSpPr>
      <p:grpSpPr>
        <a:xfrm>
          <a:off x="0" y="0"/>
          <a:ext cx="0" cy="0"/>
          <a:chOff x="0" y="0"/>
          <a:chExt cx="0" cy="0"/>
        </a:xfrm>
      </p:grpSpPr>
      <p:sp>
        <p:nvSpPr>
          <p:cNvPr id="8" name="Text Placeholder 22">
            <a:extLst>
              <a:ext uri="{FF2B5EF4-FFF2-40B4-BE49-F238E27FC236}">
                <a16:creationId xmlns:a16="http://schemas.microsoft.com/office/drawing/2014/main" id="{3443DDCC-DEB0-0DA2-38FB-59B42D66EE6E}"/>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sp>
        <p:nvSpPr>
          <p:cNvPr id="17" name="Title 1">
            <a:extLst>
              <a:ext uri="{FF2B5EF4-FFF2-40B4-BE49-F238E27FC236}">
                <a16:creationId xmlns:a16="http://schemas.microsoft.com/office/drawing/2014/main" id="{E34ECF8F-362D-95D9-7A74-7A40E8113974}"/>
              </a:ext>
            </a:extLst>
          </p:cNvPr>
          <p:cNvSpPr txBox="1">
            <a:spLocks/>
          </p:cNvSpPr>
          <p:nvPr userDrawn="1"/>
        </p:nvSpPr>
        <p:spPr>
          <a:xfrm>
            <a:off x="136807" y="2606566"/>
            <a:ext cx="4098862" cy="1910208"/>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RU" dirty="0"/>
          </a:p>
        </p:txBody>
      </p:sp>
      <p:sp>
        <p:nvSpPr>
          <p:cNvPr id="10" name="Текст 16">
            <a:extLst>
              <a:ext uri="{FF2B5EF4-FFF2-40B4-BE49-F238E27FC236}">
                <a16:creationId xmlns:a16="http://schemas.microsoft.com/office/drawing/2014/main" id="{CEC28F07-5BA4-4128-B38A-02EF4BDFA775}"/>
              </a:ext>
            </a:extLst>
          </p:cNvPr>
          <p:cNvSpPr>
            <a:spLocks noGrp="1"/>
          </p:cNvSpPr>
          <p:nvPr>
            <p:ph type="body" sz="quarter" idx="13" hasCustomPrompt="1"/>
          </p:nvPr>
        </p:nvSpPr>
        <p:spPr>
          <a:xfrm>
            <a:off x="271508" y="5135052"/>
            <a:ext cx="6288780" cy="1446411"/>
          </a:xfrm>
          <a:prstGeom prst="rect">
            <a:avLst/>
          </a:prstGeom>
        </p:spPr>
        <p:txBody>
          <a:bodyPr lIns="0" tIns="0" rIns="0" bIns="0" anchor="b"/>
          <a:lstStyle>
            <a:lvl1pPr marL="0" indent="0">
              <a:lnSpc>
                <a:spcPct val="80000"/>
              </a:lnSpc>
              <a:spcBef>
                <a:spcPts val="0"/>
              </a:spcBef>
              <a:buNone/>
              <a:defRPr sz="4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r>
              <a:rPr lang="ru-RU" dirty="0">
                <a:solidFill>
                  <a:schemeClr val="bg1"/>
                </a:solidFill>
              </a:rPr>
              <a:t>Заголовок в одну </a:t>
            </a:r>
            <a:br>
              <a:rPr lang="ru-RU" dirty="0">
                <a:solidFill>
                  <a:schemeClr val="bg1"/>
                </a:solidFill>
              </a:rPr>
            </a:br>
            <a:r>
              <a:rPr lang="ru-RU" dirty="0">
                <a:solidFill>
                  <a:schemeClr val="bg1"/>
                </a:solidFill>
              </a:rPr>
              <a:t>или в две строки</a:t>
            </a:r>
          </a:p>
        </p:txBody>
      </p:sp>
      <p:pic>
        <p:nvPicPr>
          <p:cNvPr id="5" name="Рисунок 4">
            <a:extLst>
              <a:ext uri="{FF2B5EF4-FFF2-40B4-BE49-F238E27FC236}">
                <a16:creationId xmlns:a16="http://schemas.microsoft.com/office/drawing/2014/main" id="{5B80F4EE-ADD3-8A00-296E-7FB9287BB0CC}"/>
              </a:ext>
            </a:extLst>
          </p:cNvPr>
          <p:cNvPicPr>
            <a:picLocks noChangeAspect="1"/>
          </p:cNvPicPr>
          <p:nvPr userDrawn="1"/>
        </p:nvPicPr>
        <p:blipFill>
          <a:blip r:embed="rId2"/>
          <a:srcRect t="4" b="4"/>
          <a:stretch/>
        </p:blipFill>
        <p:spPr>
          <a:xfrm>
            <a:off x="8220074" y="1808163"/>
            <a:ext cx="3708401" cy="2315926"/>
          </a:xfrm>
          <a:prstGeom prst="rect">
            <a:avLst/>
          </a:prstGeom>
        </p:spPr>
      </p:pic>
      <p:sp>
        <p:nvSpPr>
          <p:cNvPr id="7" name="Рисунок 6">
            <a:extLst>
              <a:ext uri="{FF2B5EF4-FFF2-40B4-BE49-F238E27FC236}">
                <a16:creationId xmlns:a16="http://schemas.microsoft.com/office/drawing/2014/main" id="{9FD7638E-7F4B-86CA-6F6A-5AF6A900EAD3}"/>
              </a:ext>
            </a:extLst>
          </p:cNvPr>
          <p:cNvSpPr>
            <a:spLocks noGrp="1"/>
          </p:cNvSpPr>
          <p:nvPr>
            <p:ph type="pic" sz="quarter" idx="17"/>
          </p:nvPr>
        </p:nvSpPr>
        <p:spPr>
          <a:xfrm>
            <a:off x="8220075" y="1808163"/>
            <a:ext cx="3708400" cy="2316162"/>
          </a:xfrm>
          <a:prstGeom prst="rect">
            <a:avLst/>
          </a:prstGeom>
        </p:spPr>
        <p:txBody>
          <a:bodyPr/>
          <a:lstStyle/>
          <a:p>
            <a:endParaRPr lang="ru-RU" dirty="0"/>
          </a:p>
        </p:txBody>
      </p:sp>
      <p:sp>
        <p:nvSpPr>
          <p:cNvPr id="3" name="Текст 23">
            <a:extLst>
              <a:ext uri="{FF2B5EF4-FFF2-40B4-BE49-F238E27FC236}">
                <a16:creationId xmlns:a16="http://schemas.microsoft.com/office/drawing/2014/main" id="{D6EFE7EF-B9ED-ACB7-0094-FDBB21E5FFFA}"/>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2" name="Нижний колонтитул 4">
            <a:extLst>
              <a:ext uri="{FF2B5EF4-FFF2-40B4-BE49-F238E27FC236}">
                <a16:creationId xmlns:a16="http://schemas.microsoft.com/office/drawing/2014/main" id="{B9E91EF4-0880-6E8F-3F87-7EEBC9E57F48}"/>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pic>
        <p:nvPicPr>
          <p:cNvPr id="6" name="Рисунок 5">
            <a:extLst>
              <a:ext uri="{FF2B5EF4-FFF2-40B4-BE49-F238E27FC236}">
                <a16:creationId xmlns:a16="http://schemas.microsoft.com/office/drawing/2014/main" id="{9859768B-6BF3-3BFF-A0AC-5653266AD5C6}"/>
              </a:ext>
            </a:extLst>
          </p:cNvPr>
          <p:cNvPicPr>
            <a:picLocks noChangeAspect="1"/>
          </p:cNvPicPr>
          <p:nvPr userDrawn="1"/>
        </p:nvPicPr>
        <p:blipFill rotWithShape="1">
          <a:blip r:embed="rId3">
            <a:extLst>
              <a:ext uri="{96DAC541-7B7A-43D3-8B79-37D633B846F1}">
                <asvg:svgBlip xmlns:asvg="http://schemas.microsoft.com/office/drawing/2016/SVG/main" r:embed="rId4"/>
              </a:ext>
            </a:extLst>
          </a:blip>
          <a:srcRect t="1" b="37998"/>
          <a:stretch/>
        </p:blipFill>
        <p:spPr>
          <a:xfrm>
            <a:off x="271508" y="1808163"/>
            <a:ext cx="7948566" cy="5049837"/>
          </a:xfrm>
          <a:prstGeom prst="rect">
            <a:avLst/>
          </a:prstGeom>
        </p:spPr>
      </p:pic>
    </p:spTree>
    <p:extLst>
      <p:ext uri="{BB962C8B-B14F-4D97-AF65-F5344CB8AC3E}">
        <p14:creationId xmlns:p14="http://schemas.microsoft.com/office/powerpoint/2010/main" val="170819565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6">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438999"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263526" y="2630906"/>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8437877"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263525"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A89F3836-5EBE-2289-1D2F-2A534505A915}"/>
              </a:ext>
            </a:extLst>
          </p:cNvPr>
          <p:cNvSpPr>
            <a:spLocks noGrp="1"/>
          </p:cNvSpPr>
          <p:nvPr>
            <p:ph type="body" sz="quarter" idx="32" hasCustomPrompt="1"/>
          </p:nvPr>
        </p:nvSpPr>
        <p:spPr>
          <a:xfrm>
            <a:off x="263526" y="2090907"/>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1</a:t>
            </a:r>
          </a:p>
        </p:txBody>
      </p:sp>
      <p:sp>
        <p:nvSpPr>
          <p:cNvPr id="7" name="Текст 2">
            <a:extLst>
              <a:ext uri="{FF2B5EF4-FFF2-40B4-BE49-F238E27FC236}">
                <a16:creationId xmlns:a16="http://schemas.microsoft.com/office/drawing/2014/main" id="{B871E300-7518-3198-AA00-8DA32BFB4591}"/>
              </a:ext>
            </a:extLst>
          </p:cNvPr>
          <p:cNvSpPr>
            <a:spLocks noGrp="1"/>
          </p:cNvSpPr>
          <p:nvPr>
            <p:ph type="body" sz="quarter" idx="33" hasCustomPrompt="1"/>
          </p:nvPr>
        </p:nvSpPr>
        <p:spPr>
          <a:xfrm>
            <a:off x="263526" y="3980902"/>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8" name="Текст 2">
            <a:extLst>
              <a:ext uri="{FF2B5EF4-FFF2-40B4-BE49-F238E27FC236}">
                <a16:creationId xmlns:a16="http://schemas.microsoft.com/office/drawing/2014/main" id="{E0894A45-6482-200A-48C4-734AC52184CD}"/>
              </a:ext>
            </a:extLst>
          </p:cNvPr>
          <p:cNvSpPr>
            <a:spLocks noGrp="1"/>
          </p:cNvSpPr>
          <p:nvPr>
            <p:ph type="body" sz="quarter" idx="34" hasCustomPrompt="1"/>
          </p:nvPr>
        </p:nvSpPr>
        <p:spPr>
          <a:xfrm>
            <a:off x="263526" y="3440903"/>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10" name="Текст 2">
            <a:extLst>
              <a:ext uri="{FF2B5EF4-FFF2-40B4-BE49-F238E27FC236}">
                <a16:creationId xmlns:a16="http://schemas.microsoft.com/office/drawing/2014/main" id="{E31FD663-92D4-81FA-A0C0-5136F26FD41C}"/>
              </a:ext>
            </a:extLst>
          </p:cNvPr>
          <p:cNvSpPr>
            <a:spLocks noGrp="1"/>
          </p:cNvSpPr>
          <p:nvPr>
            <p:ph type="body" sz="quarter" idx="35" hasCustomPrompt="1"/>
          </p:nvPr>
        </p:nvSpPr>
        <p:spPr>
          <a:xfrm>
            <a:off x="4259262" y="2630906"/>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1" name="Текст 2">
            <a:extLst>
              <a:ext uri="{FF2B5EF4-FFF2-40B4-BE49-F238E27FC236}">
                <a16:creationId xmlns:a16="http://schemas.microsoft.com/office/drawing/2014/main" id="{937AD77C-BDD2-C7E7-EB4C-7197169DE9C6}"/>
              </a:ext>
            </a:extLst>
          </p:cNvPr>
          <p:cNvSpPr>
            <a:spLocks noGrp="1"/>
          </p:cNvSpPr>
          <p:nvPr>
            <p:ph type="body" sz="quarter" idx="36" hasCustomPrompt="1"/>
          </p:nvPr>
        </p:nvSpPr>
        <p:spPr>
          <a:xfrm>
            <a:off x="4259262" y="2090907"/>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12" name="Текст 2">
            <a:extLst>
              <a:ext uri="{FF2B5EF4-FFF2-40B4-BE49-F238E27FC236}">
                <a16:creationId xmlns:a16="http://schemas.microsoft.com/office/drawing/2014/main" id="{56464696-2BD7-23BA-A96F-107D77899B4C}"/>
              </a:ext>
            </a:extLst>
          </p:cNvPr>
          <p:cNvSpPr>
            <a:spLocks noGrp="1"/>
          </p:cNvSpPr>
          <p:nvPr>
            <p:ph type="body" sz="quarter" idx="37" hasCustomPrompt="1"/>
          </p:nvPr>
        </p:nvSpPr>
        <p:spPr>
          <a:xfrm>
            <a:off x="4259262" y="3980902"/>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3" name="Текст 2">
            <a:extLst>
              <a:ext uri="{FF2B5EF4-FFF2-40B4-BE49-F238E27FC236}">
                <a16:creationId xmlns:a16="http://schemas.microsoft.com/office/drawing/2014/main" id="{6FC013C9-B027-F0BB-1115-E8DD6265D1F8}"/>
              </a:ext>
            </a:extLst>
          </p:cNvPr>
          <p:cNvSpPr>
            <a:spLocks noGrp="1"/>
          </p:cNvSpPr>
          <p:nvPr>
            <p:ph type="body" sz="quarter" idx="38" hasCustomPrompt="1"/>
          </p:nvPr>
        </p:nvSpPr>
        <p:spPr>
          <a:xfrm>
            <a:off x="4259262" y="3440903"/>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5</a:t>
            </a:r>
            <a:endParaRPr lang="ru-RU" dirty="0"/>
          </a:p>
        </p:txBody>
      </p:sp>
      <p:sp>
        <p:nvSpPr>
          <p:cNvPr id="14" name="Текст 2">
            <a:extLst>
              <a:ext uri="{FF2B5EF4-FFF2-40B4-BE49-F238E27FC236}">
                <a16:creationId xmlns:a16="http://schemas.microsoft.com/office/drawing/2014/main" id="{874BDFFE-3C4B-83F7-7A40-488B01E641BE}"/>
              </a:ext>
            </a:extLst>
          </p:cNvPr>
          <p:cNvSpPr>
            <a:spLocks noGrp="1"/>
          </p:cNvSpPr>
          <p:nvPr>
            <p:ph type="body" sz="quarter" idx="39" hasCustomPrompt="1"/>
          </p:nvPr>
        </p:nvSpPr>
        <p:spPr>
          <a:xfrm>
            <a:off x="263526" y="533090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5" name="Текст 2">
            <a:extLst>
              <a:ext uri="{FF2B5EF4-FFF2-40B4-BE49-F238E27FC236}">
                <a16:creationId xmlns:a16="http://schemas.microsoft.com/office/drawing/2014/main" id="{489A8358-0F3F-3892-A48D-29948F354FCA}"/>
              </a:ext>
            </a:extLst>
          </p:cNvPr>
          <p:cNvSpPr>
            <a:spLocks noGrp="1"/>
          </p:cNvSpPr>
          <p:nvPr>
            <p:ph type="body" sz="quarter" idx="40" hasCustomPrompt="1"/>
          </p:nvPr>
        </p:nvSpPr>
        <p:spPr>
          <a:xfrm>
            <a:off x="263526" y="4790901"/>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
        <p:nvSpPr>
          <p:cNvPr id="16" name="Текст 2">
            <a:extLst>
              <a:ext uri="{FF2B5EF4-FFF2-40B4-BE49-F238E27FC236}">
                <a16:creationId xmlns:a16="http://schemas.microsoft.com/office/drawing/2014/main" id="{DC4B2AF3-56C3-6FCA-C3C9-9FE00BE98D84}"/>
              </a:ext>
            </a:extLst>
          </p:cNvPr>
          <p:cNvSpPr>
            <a:spLocks noGrp="1"/>
          </p:cNvSpPr>
          <p:nvPr>
            <p:ph type="body" sz="quarter" idx="41" hasCustomPrompt="1"/>
          </p:nvPr>
        </p:nvSpPr>
        <p:spPr>
          <a:xfrm>
            <a:off x="4259262" y="533090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Текст 2">
            <a:extLst>
              <a:ext uri="{FF2B5EF4-FFF2-40B4-BE49-F238E27FC236}">
                <a16:creationId xmlns:a16="http://schemas.microsoft.com/office/drawing/2014/main" id="{F0CF0F32-7289-A7D6-37E9-7CAFEEC8DFFD}"/>
              </a:ext>
            </a:extLst>
          </p:cNvPr>
          <p:cNvSpPr>
            <a:spLocks noGrp="1"/>
          </p:cNvSpPr>
          <p:nvPr>
            <p:ph type="body" sz="quarter" idx="42" hasCustomPrompt="1"/>
          </p:nvPr>
        </p:nvSpPr>
        <p:spPr>
          <a:xfrm>
            <a:off x="4259262" y="4790901"/>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6</a:t>
            </a:r>
            <a:endParaRPr lang="ru-RU" dirty="0"/>
          </a:p>
        </p:txBody>
      </p:sp>
      <p:sp>
        <p:nvSpPr>
          <p:cNvPr id="5" name="Номер слайда 5">
            <a:extLst>
              <a:ext uri="{FF2B5EF4-FFF2-40B4-BE49-F238E27FC236}">
                <a16:creationId xmlns:a16="http://schemas.microsoft.com/office/drawing/2014/main" id="{097BCABC-FFB1-7954-0FC9-EA96D1F80AB7}"/>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884308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иконками">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8438999"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иконками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1000125"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5" name="Текст 14">
            <a:extLst>
              <a:ext uri="{FF2B5EF4-FFF2-40B4-BE49-F238E27FC236}">
                <a16:creationId xmlns:a16="http://schemas.microsoft.com/office/drawing/2014/main" id="{7AA1B0F1-A680-2DB5-12B4-D19CE02F2CE0}"/>
              </a:ext>
            </a:extLst>
          </p:cNvPr>
          <p:cNvSpPr>
            <a:spLocks noGrp="1"/>
          </p:cNvSpPr>
          <p:nvPr>
            <p:ph type="body" sz="quarter" idx="27" hasCustomPrompt="1"/>
          </p:nvPr>
        </p:nvSpPr>
        <p:spPr>
          <a:xfrm>
            <a:off x="1000124"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Текст 14">
            <a:extLst>
              <a:ext uri="{FF2B5EF4-FFF2-40B4-BE49-F238E27FC236}">
                <a16:creationId xmlns:a16="http://schemas.microsoft.com/office/drawing/2014/main" id="{F2FD5823-0BBF-1D48-22E1-F16CB0480084}"/>
              </a:ext>
            </a:extLst>
          </p:cNvPr>
          <p:cNvSpPr>
            <a:spLocks noGrp="1"/>
          </p:cNvSpPr>
          <p:nvPr>
            <p:ph type="body" sz="quarter" idx="28" hasCustomPrompt="1"/>
          </p:nvPr>
        </p:nvSpPr>
        <p:spPr>
          <a:xfrm>
            <a:off x="1000124"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9" name="Текст 2">
            <a:extLst>
              <a:ext uri="{FF2B5EF4-FFF2-40B4-BE49-F238E27FC236}">
                <a16:creationId xmlns:a16="http://schemas.microsoft.com/office/drawing/2014/main" id="{7C56DF8B-285C-03A8-E2EE-57234156A050}"/>
              </a:ext>
            </a:extLst>
          </p:cNvPr>
          <p:cNvSpPr>
            <a:spLocks noGrp="1"/>
          </p:cNvSpPr>
          <p:nvPr>
            <p:ph type="body" sz="quarter" idx="29" hasCustomPrompt="1"/>
          </p:nvPr>
        </p:nvSpPr>
        <p:spPr>
          <a:xfrm>
            <a:off x="4995863"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2" name="Текст 14">
            <a:extLst>
              <a:ext uri="{FF2B5EF4-FFF2-40B4-BE49-F238E27FC236}">
                <a16:creationId xmlns:a16="http://schemas.microsoft.com/office/drawing/2014/main" id="{0399C45D-4EB3-6BA6-0E28-A083A7BF4037}"/>
              </a:ext>
            </a:extLst>
          </p:cNvPr>
          <p:cNvSpPr>
            <a:spLocks noGrp="1"/>
          </p:cNvSpPr>
          <p:nvPr>
            <p:ph type="body" sz="quarter" idx="30" hasCustomPrompt="1"/>
          </p:nvPr>
        </p:nvSpPr>
        <p:spPr>
          <a:xfrm>
            <a:off x="4995862"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3" name="Текст 14">
            <a:extLst>
              <a:ext uri="{FF2B5EF4-FFF2-40B4-BE49-F238E27FC236}">
                <a16:creationId xmlns:a16="http://schemas.microsoft.com/office/drawing/2014/main" id="{C4B75B71-8351-B343-73EE-47260C5619B6}"/>
              </a:ext>
            </a:extLst>
          </p:cNvPr>
          <p:cNvSpPr>
            <a:spLocks noGrp="1"/>
          </p:cNvSpPr>
          <p:nvPr>
            <p:ph type="body" sz="quarter" idx="31" hasCustomPrompt="1"/>
          </p:nvPr>
        </p:nvSpPr>
        <p:spPr>
          <a:xfrm>
            <a:off x="4995862"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8437877"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263525"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5" name="Номер слайда 5">
            <a:extLst>
              <a:ext uri="{FF2B5EF4-FFF2-40B4-BE49-F238E27FC236}">
                <a16:creationId xmlns:a16="http://schemas.microsoft.com/office/drawing/2014/main" id="{8136C760-006E-C724-A968-A273400FE0EF}"/>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94772418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иконками_2">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264647"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иконками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4995863"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5" name="Текст 14">
            <a:extLst>
              <a:ext uri="{FF2B5EF4-FFF2-40B4-BE49-F238E27FC236}">
                <a16:creationId xmlns:a16="http://schemas.microsoft.com/office/drawing/2014/main" id="{7AA1B0F1-A680-2DB5-12B4-D19CE02F2CE0}"/>
              </a:ext>
            </a:extLst>
          </p:cNvPr>
          <p:cNvSpPr>
            <a:spLocks noGrp="1"/>
          </p:cNvSpPr>
          <p:nvPr>
            <p:ph type="body" sz="quarter" idx="27" hasCustomPrompt="1"/>
          </p:nvPr>
        </p:nvSpPr>
        <p:spPr>
          <a:xfrm>
            <a:off x="4995862"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Текст 14">
            <a:extLst>
              <a:ext uri="{FF2B5EF4-FFF2-40B4-BE49-F238E27FC236}">
                <a16:creationId xmlns:a16="http://schemas.microsoft.com/office/drawing/2014/main" id="{F2FD5823-0BBF-1D48-22E1-F16CB0480084}"/>
              </a:ext>
            </a:extLst>
          </p:cNvPr>
          <p:cNvSpPr>
            <a:spLocks noGrp="1"/>
          </p:cNvSpPr>
          <p:nvPr>
            <p:ph type="body" sz="quarter" idx="28" hasCustomPrompt="1"/>
          </p:nvPr>
        </p:nvSpPr>
        <p:spPr>
          <a:xfrm>
            <a:off x="4995862"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9" name="Текст 2">
            <a:extLst>
              <a:ext uri="{FF2B5EF4-FFF2-40B4-BE49-F238E27FC236}">
                <a16:creationId xmlns:a16="http://schemas.microsoft.com/office/drawing/2014/main" id="{7C56DF8B-285C-03A8-E2EE-57234156A050}"/>
              </a:ext>
            </a:extLst>
          </p:cNvPr>
          <p:cNvSpPr>
            <a:spLocks noGrp="1"/>
          </p:cNvSpPr>
          <p:nvPr>
            <p:ph type="body" sz="quarter" idx="29" hasCustomPrompt="1"/>
          </p:nvPr>
        </p:nvSpPr>
        <p:spPr>
          <a:xfrm>
            <a:off x="8991601"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2" name="Текст 14">
            <a:extLst>
              <a:ext uri="{FF2B5EF4-FFF2-40B4-BE49-F238E27FC236}">
                <a16:creationId xmlns:a16="http://schemas.microsoft.com/office/drawing/2014/main" id="{0399C45D-4EB3-6BA6-0E28-A083A7BF4037}"/>
              </a:ext>
            </a:extLst>
          </p:cNvPr>
          <p:cNvSpPr>
            <a:spLocks noGrp="1"/>
          </p:cNvSpPr>
          <p:nvPr>
            <p:ph type="body" sz="quarter" idx="30" hasCustomPrompt="1"/>
          </p:nvPr>
        </p:nvSpPr>
        <p:spPr>
          <a:xfrm>
            <a:off x="8991600"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3" name="Текст 14">
            <a:extLst>
              <a:ext uri="{FF2B5EF4-FFF2-40B4-BE49-F238E27FC236}">
                <a16:creationId xmlns:a16="http://schemas.microsoft.com/office/drawing/2014/main" id="{C4B75B71-8351-B343-73EE-47260C5619B6}"/>
              </a:ext>
            </a:extLst>
          </p:cNvPr>
          <p:cNvSpPr>
            <a:spLocks noGrp="1"/>
          </p:cNvSpPr>
          <p:nvPr>
            <p:ph type="body" sz="quarter" idx="31" hasCustomPrompt="1"/>
          </p:nvPr>
        </p:nvSpPr>
        <p:spPr>
          <a:xfrm>
            <a:off x="8991600"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5" name="Номер слайда 5">
            <a:extLst>
              <a:ext uri="{FF2B5EF4-FFF2-40B4-BE49-F238E27FC236}">
                <a16:creationId xmlns:a16="http://schemas.microsoft.com/office/drawing/2014/main" id="{2B681746-4503-860C-B34E-F3CE672ACF0A}"/>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8177276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7">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6" y="260351"/>
            <a:ext cx="5976938" cy="1008061"/>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заголовком в две </a:t>
            </a:r>
            <a:br>
              <a:rPr lang="ru-RU" dirty="0"/>
            </a:br>
            <a:r>
              <a:rPr lang="ru-RU" dirty="0"/>
              <a:t>или в три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667582"/>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pic>
        <p:nvPicPr>
          <p:cNvPr id="5" name="Picture 10">
            <a:extLst>
              <a:ext uri="{FF2B5EF4-FFF2-40B4-BE49-F238E27FC236}">
                <a16:creationId xmlns:a16="http://schemas.microsoft.com/office/drawing/2014/main" id="{AB240319-B4C2-4B29-AD9E-76B8BDA48D2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7774155" y="873123"/>
            <a:ext cx="4154093" cy="5724527"/>
          </a:xfrm>
          <a:prstGeom prst="rect">
            <a:avLst/>
          </a:prstGeom>
        </p:spPr>
      </p:pic>
      <p:sp>
        <p:nvSpPr>
          <p:cNvPr id="6" name="Рисунок 2">
            <a:extLst>
              <a:ext uri="{FF2B5EF4-FFF2-40B4-BE49-F238E27FC236}">
                <a16:creationId xmlns:a16="http://schemas.microsoft.com/office/drawing/2014/main" id="{3BD3CC3D-135E-4FB6-B645-D4B9EEE13DDE}"/>
              </a:ext>
            </a:extLst>
          </p:cNvPr>
          <p:cNvSpPr>
            <a:spLocks noGrp="1"/>
          </p:cNvSpPr>
          <p:nvPr>
            <p:ph type="pic" sz="quarter" idx="17"/>
          </p:nvPr>
        </p:nvSpPr>
        <p:spPr>
          <a:xfrm>
            <a:off x="7774179" y="873124"/>
            <a:ext cx="4154296" cy="5724525"/>
          </a:xfrm>
          <a:prstGeom prst="rect">
            <a:avLst/>
          </a:prstGeom>
        </p:spPr>
        <p:txBody>
          <a:bodyPr/>
          <a:lstStyle/>
          <a:p>
            <a:endParaRPr lang="ru-RU" dirty="0"/>
          </a:p>
        </p:txBody>
      </p:sp>
      <p:sp>
        <p:nvSpPr>
          <p:cNvPr id="3" name="Номер слайда 5">
            <a:extLst>
              <a:ext uri="{FF2B5EF4-FFF2-40B4-BE49-F238E27FC236}">
                <a16:creationId xmlns:a16="http://schemas.microsoft.com/office/drawing/2014/main" id="{204090FE-11F9-A5F1-7B01-61066CAB4439}"/>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7507854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8">
    <p:bg>
      <p:bgPr>
        <a:solidFill>
          <a:schemeClr val="bg1"/>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32C54C1-1493-65E1-C68A-B77881496A01}"/>
              </a:ext>
            </a:extLst>
          </p:cNvPr>
          <p:cNvSpPr/>
          <p:nvPr userDrawn="1"/>
        </p:nvSpPr>
        <p:spPr>
          <a:xfrm>
            <a:off x="11033760" y="260350"/>
            <a:ext cx="894715" cy="259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Picture 18">
            <a:extLst>
              <a:ext uri="{FF2B5EF4-FFF2-40B4-BE49-F238E27FC236}">
                <a16:creationId xmlns:a16="http://schemas.microsoft.com/office/drawing/2014/main" id="{C4B9DB81-0C75-879C-AD46-4804EED2CE9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3525" y="260351"/>
            <a:ext cx="4598761" cy="6337300"/>
          </a:xfrm>
          <a:prstGeom prst="rect">
            <a:avLst/>
          </a:prstGeom>
        </p:spPr>
      </p:pic>
      <p:sp>
        <p:nvSpPr>
          <p:cNvPr id="15" name="Рисунок 2">
            <a:extLst>
              <a:ext uri="{FF2B5EF4-FFF2-40B4-BE49-F238E27FC236}">
                <a16:creationId xmlns:a16="http://schemas.microsoft.com/office/drawing/2014/main" id="{830C77B3-F4B6-4B9C-B297-4A297BE0F8DA}"/>
              </a:ext>
            </a:extLst>
          </p:cNvPr>
          <p:cNvSpPr>
            <a:spLocks noGrp="1"/>
          </p:cNvSpPr>
          <p:nvPr>
            <p:ph type="pic" sz="quarter" idx="17"/>
          </p:nvPr>
        </p:nvSpPr>
        <p:spPr>
          <a:xfrm>
            <a:off x="263525" y="260350"/>
            <a:ext cx="4598988" cy="6337300"/>
          </a:xfrm>
          <a:prstGeom prst="rect">
            <a:avLst/>
          </a:prstGeom>
        </p:spPr>
        <p:txBody>
          <a:bodyPr/>
          <a:lstStyle/>
          <a:p>
            <a:endParaRPr lang="ru-RU" dirty="0"/>
          </a:p>
        </p:txBody>
      </p:sp>
      <p:sp>
        <p:nvSpPr>
          <p:cNvPr id="18" name="Заголовок 1">
            <a:extLst>
              <a:ext uri="{FF2B5EF4-FFF2-40B4-BE49-F238E27FC236}">
                <a16:creationId xmlns:a16="http://schemas.microsoft.com/office/drawing/2014/main" id="{761183DF-47F3-43C3-8F71-264C3EEA8BA0}"/>
              </a:ext>
            </a:extLst>
          </p:cNvPr>
          <p:cNvSpPr>
            <a:spLocks noGrp="1"/>
          </p:cNvSpPr>
          <p:nvPr>
            <p:ph type="title" hasCustomPrompt="1"/>
          </p:nvPr>
        </p:nvSpPr>
        <p:spPr>
          <a:xfrm>
            <a:off x="5951538" y="260351"/>
            <a:ext cx="5688011" cy="1008061"/>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заголовком в две </a:t>
            </a:r>
            <a:br>
              <a:rPr lang="ru-RU" dirty="0"/>
            </a:br>
            <a:r>
              <a:rPr lang="ru-RU" dirty="0"/>
              <a:t>или в три строки</a:t>
            </a:r>
          </a:p>
        </p:txBody>
      </p:sp>
      <p:sp>
        <p:nvSpPr>
          <p:cNvPr id="19" name="Текст 2">
            <a:extLst>
              <a:ext uri="{FF2B5EF4-FFF2-40B4-BE49-F238E27FC236}">
                <a16:creationId xmlns:a16="http://schemas.microsoft.com/office/drawing/2014/main" id="{6DAF3FC9-BD0F-4017-B905-9AD7BA65FF8E}"/>
              </a:ext>
            </a:extLst>
          </p:cNvPr>
          <p:cNvSpPr>
            <a:spLocks noGrp="1"/>
          </p:cNvSpPr>
          <p:nvPr>
            <p:ph type="body" sz="quarter" idx="25" hasCustomPrompt="1"/>
          </p:nvPr>
        </p:nvSpPr>
        <p:spPr>
          <a:xfrm>
            <a:off x="5951539" y="1648988"/>
            <a:ext cx="5688012" cy="427209"/>
          </a:xfrm>
          <a:prstGeom prst="rect">
            <a:avLst/>
          </a:prstGeom>
        </p:spPr>
        <p:txBody>
          <a:bodyPr lIns="0" tIns="0" rIns="0" bIns="0"/>
          <a:lstStyle>
            <a:lvl1pPr marL="0" indent="0" algn="l" defTabSz="914400" rtl="0" eaLnBrk="1" latinLnBrk="0" hangingPunct="1">
              <a:lnSpc>
                <a:spcPct val="9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20" name="Текст 2">
            <a:extLst>
              <a:ext uri="{FF2B5EF4-FFF2-40B4-BE49-F238E27FC236}">
                <a16:creationId xmlns:a16="http://schemas.microsoft.com/office/drawing/2014/main" id="{7D39627E-FD92-4156-9BA8-D3C2A878AC6F}"/>
              </a:ext>
            </a:extLst>
          </p:cNvPr>
          <p:cNvSpPr>
            <a:spLocks noGrp="1"/>
          </p:cNvSpPr>
          <p:nvPr>
            <p:ph type="body" sz="quarter" idx="26" hasCustomPrompt="1"/>
          </p:nvPr>
        </p:nvSpPr>
        <p:spPr>
          <a:xfrm>
            <a:off x="5951538" y="3433172"/>
            <a:ext cx="2600779" cy="80693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1" name="Текст 2">
            <a:extLst>
              <a:ext uri="{FF2B5EF4-FFF2-40B4-BE49-F238E27FC236}">
                <a16:creationId xmlns:a16="http://schemas.microsoft.com/office/drawing/2014/main" id="{D9136C2C-4589-4033-93E0-E112ADC0E7C2}"/>
              </a:ext>
            </a:extLst>
          </p:cNvPr>
          <p:cNvSpPr>
            <a:spLocks noGrp="1"/>
          </p:cNvSpPr>
          <p:nvPr>
            <p:ph type="body" sz="quarter" idx="35" hasCustomPrompt="1"/>
          </p:nvPr>
        </p:nvSpPr>
        <p:spPr>
          <a:xfrm>
            <a:off x="5951538" y="29692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2" name="Текст 2">
            <a:extLst>
              <a:ext uri="{FF2B5EF4-FFF2-40B4-BE49-F238E27FC236}">
                <a16:creationId xmlns:a16="http://schemas.microsoft.com/office/drawing/2014/main" id="{A88914C2-C67B-4707-ACFC-C0C5BFD786AB}"/>
              </a:ext>
            </a:extLst>
          </p:cNvPr>
          <p:cNvSpPr>
            <a:spLocks noGrp="1"/>
          </p:cNvSpPr>
          <p:nvPr>
            <p:ph type="body" sz="quarter" idx="36" hasCustomPrompt="1"/>
          </p:nvPr>
        </p:nvSpPr>
        <p:spPr>
          <a:xfrm>
            <a:off x="9327696" y="3433172"/>
            <a:ext cx="2600779" cy="80693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3" name="Текст 2">
            <a:extLst>
              <a:ext uri="{FF2B5EF4-FFF2-40B4-BE49-F238E27FC236}">
                <a16:creationId xmlns:a16="http://schemas.microsoft.com/office/drawing/2014/main" id="{403E90BA-BC01-43C0-91E4-C8D3D8A691AF}"/>
              </a:ext>
            </a:extLst>
          </p:cNvPr>
          <p:cNvSpPr>
            <a:spLocks noGrp="1"/>
          </p:cNvSpPr>
          <p:nvPr>
            <p:ph type="body" sz="quarter" idx="37" hasCustomPrompt="1"/>
          </p:nvPr>
        </p:nvSpPr>
        <p:spPr>
          <a:xfrm>
            <a:off x="9327696" y="2969208"/>
            <a:ext cx="2311853"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8" name="Текст 2">
            <a:extLst>
              <a:ext uri="{FF2B5EF4-FFF2-40B4-BE49-F238E27FC236}">
                <a16:creationId xmlns:a16="http://schemas.microsoft.com/office/drawing/2014/main" id="{F50A4FB4-67FA-40D6-B468-5A224C207C99}"/>
              </a:ext>
            </a:extLst>
          </p:cNvPr>
          <p:cNvSpPr>
            <a:spLocks noGrp="1"/>
          </p:cNvSpPr>
          <p:nvPr>
            <p:ph type="body" sz="quarter" idx="41" hasCustomPrompt="1"/>
          </p:nvPr>
        </p:nvSpPr>
        <p:spPr>
          <a:xfrm>
            <a:off x="5951538" y="5721146"/>
            <a:ext cx="2675277" cy="617055"/>
          </a:xfrm>
          <a:prstGeom prst="rect">
            <a:avLst/>
          </a:prstGeom>
        </p:spPr>
        <p:txBody>
          <a:bodyPr lIns="0" tIns="0" rIns="0" bIns="0" anchor="t"/>
          <a:lstStyle>
            <a:lvl1pPr marL="0" indent="0" algn="l" defTabSz="914400" rtl="0" eaLnBrk="1" latinLnBrk="0" hangingPunct="1">
              <a:spcBef>
                <a:spcPts val="0"/>
              </a:spcBef>
              <a:spcAft>
                <a:spcPts val="0"/>
              </a:spcAft>
              <a:buClr>
                <a:schemeClr val="accent2"/>
              </a:buClr>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текста</a:t>
            </a:r>
            <a:br>
              <a:rPr lang="en-US" dirty="0"/>
            </a:br>
            <a:r>
              <a:rPr lang="ru-RU" dirty="0"/>
              <a:t>Поле для размещения текста</a:t>
            </a:r>
            <a:br>
              <a:rPr lang="en-US" dirty="0"/>
            </a:br>
            <a:r>
              <a:rPr lang="ru-RU" dirty="0"/>
              <a:t>Поле для размещения текста</a:t>
            </a:r>
          </a:p>
        </p:txBody>
      </p:sp>
      <p:sp>
        <p:nvSpPr>
          <p:cNvPr id="29" name="Текст 2">
            <a:extLst>
              <a:ext uri="{FF2B5EF4-FFF2-40B4-BE49-F238E27FC236}">
                <a16:creationId xmlns:a16="http://schemas.microsoft.com/office/drawing/2014/main" id="{E9AABCCE-B880-4350-9105-B998755C32B6}"/>
              </a:ext>
            </a:extLst>
          </p:cNvPr>
          <p:cNvSpPr>
            <a:spLocks noGrp="1"/>
          </p:cNvSpPr>
          <p:nvPr>
            <p:ph type="body" sz="quarter" idx="42" hasCustomPrompt="1"/>
          </p:nvPr>
        </p:nvSpPr>
        <p:spPr>
          <a:xfrm>
            <a:off x="5951538" y="4848078"/>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30" name="Текст 2">
            <a:extLst>
              <a:ext uri="{FF2B5EF4-FFF2-40B4-BE49-F238E27FC236}">
                <a16:creationId xmlns:a16="http://schemas.microsoft.com/office/drawing/2014/main" id="{E54516B9-514E-4802-A4E7-0B766599F3CB}"/>
              </a:ext>
            </a:extLst>
          </p:cNvPr>
          <p:cNvSpPr>
            <a:spLocks noGrp="1"/>
          </p:cNvSpPr>
          <p:nvPr>
            <p:ph type="body" sz="quarter" idx="43" hasCustomPrompt="1"/>
          </p:nvPr>
        </p:nvSpPr>
        <p:spPr>
          <a:xfrm>
            <a:off x="9327696" y="5721146"/>
            <a:ext cx="2599708" cy="617055"/>
          </a:xfrm>
          <a:prstGeom prst="rect">
            <a:avLst/>
          </a:prstGeom>
        </p:spPr>
        <p:txBody>
          <a:bodyPr lIns="0" tIns="0" rIns="0" bIns="0" anchor="t"/>
          <a:lstStyle>
            <a:lvl1pPr marL="0" indent="0" algn="l" defTabSz="914400" rtl="0" eaLnBrk="1" latinLnBrk="0" hangingPunct="1">
              <a:spcBef>
                <a:spcPts val="0"/>
              </a:spcBef>
              <a:spcAft>
                <a:spcPts val="0"/>
              </a:spcAft>
              <a:buClr>
                <a:schemeClr val="accent2"/>
              </a:buClr>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текста</a:t>
            </a:r>
            <a:br>
              <a:rPr lang="en-US" dirty="0"/>
            </a:br>
            <a:r>
              <a:rPr lang="ru-RU" dirty="0"/>
              <a:t>Поле для размещения текста</a:t>
            </a:r>
            <a:br>
              <a:rPr lang="en-US" dirty="0"/>
            </a:br>
            <a:r>
              <a:rPr lang="ru-RU" dirty="0"/>
              <a:t>Поле для размещения текста</a:t>
            </a:r>
          </a:p>
        </p:txBody>
      </p:sp>
      <p:sp>
        <p:nvSpPr>
          <p:cNvPr id="31" name="Текст 2">
            <a:extLst>
              <a:ext uri="{FF2B5EF4-FFF2-40B4-BE49-F238E27FC236}">
                <a16:creationId xmlns:a16="http://schemas.microsoft.com/office/drawing/2014/main" id="{2858C795-9557-4909-A537-616247346B5B}"/>
              </a:ext>
            </a:extLst>
          </p:cNvPr>
          <p:cNvSpPr>
            <a:spLocks noGrp="1"/>
          </p:cNvSpPr>
          <p:nvPr>
            <p:ph type="body" sz="quarter" idx="44" hasCustomPrompt="1"/>
          </p:nvPr>
        </p:nvSpPr>
        <p:spPr>
          <a:xfrm>
            <a:off x="9327696" y="4848078"/>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371359612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Слайд с числовыми и текстовыми бло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числовыми </a:t>
            </a:r>
            <a:br>
              <a:rPr lang="ru-RU" dirty="0"/>
            </a:br>
            <a:r>
              <a:rPr lang="ru-RU" dirty="0"/>
              <a:t>и текстовыми блоками</a:t>
            </a:r>
          </a:p>
        </p:txBody>
      </p:sp>
      <p:sp>
        <p:nvSpPr>
          <p:cNvPr id="6" name="Текст 2">
            <a:extLst>
              <a:ext uri="{FF2B5EF4-FFF2-40B4-BE49-F238E27FC236}">
                <a16:creationId xmlns:a16="http://schemas.microsoft.com/office/drawing/2014/main" id="{95BCE6AC-B40B-4C7B-BD8E-B23CE5D8273B}"/>
              </a:ext>
            </a:extLst>
          </p:cNvPr>
          <p:cNvSpPr>
            <a:spLocks noGrp="1"/>
          </p:cNvSpPr>
          <p:nvPr>
            <p:ph type="body" sz="quarter" idx="17" hasCustomPrompt="1"/>
          </p:nvPr>
        </p:nvSpPr>
        <p:spPr>
          <a:xfrm>
            <a:off x="263525" y="1982472"/>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22%</a:t>
            </a:r>
          </a:p>
        </p:txBody>
      </p:sp>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3" y="3001791"/>
            <a:ext cx="3230447" cy="763353"/>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2" name="Текст 2">
            <a:extLst>
              <a:ext uri="{FF2B5EF4-FFF2-40B4-BE49-F238E27FC236}">
                <a16:creationId xmlns:a16="http://schemas.microsoft.com/office/drawing/2014/main" id="{47F638A8-B1CD-4831-B69E-0030F9EAF1D3}"/>
              </a:ext>
            </a:extLst>
          </p:cNvPr>
          <p:cNvSpPr>
            <a:spLocks noGrp="1"/>
          </p:cNvSpPr>
          <p:nvPr>
            <p:ph type="body" sz="quarter" idx="23" hasCustomPrompt="1"/>
          </p:nvPr>
        </p:nvSpPr>
        <p:spPr>
          <a:xfrm>
            <a:off x="263525" y="436392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13" name="Текст 2">
            <a:extLst>
              <a:ext uri="{FF2B5EF4-FFF2-40B4-BE49-F238E27FC236}">
                <a16:creationId xmlns:a16="http://schemas.microsoft.com/office/drawing/2014/main" id="{1B42B641-74C0-437B-BC43-24FCF12563D3}"/>
              </a:ext>
            </a:extLst>
          </p:cNvPr>
          <p:cNvSpPr>
            <a:spLocks noGrp="1"/>
          </p:cNvSpPr>
          <p:nvPr>
            <p:ph type="body" sz="quarter" idx="24" hasCustomPrompt="1"/>
          </p:nvPr>
        </p:nvSpPr>
        <p:spPr>
          <a:xfrm>
            <a:off x="263524" y="5393578"/>
            <a:ext cx="3230447" cy="12040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0" name="Текст 2">
            <a:extLst>
              <a:ext uri="{FF2B5EF4-FFF2-40B4-BE49-F238E27FC236}">
                <a16:creationId xmlns:a16="http://schemas.microsoft.com/office/drawing/2014/main" id="{1442C7E7-A30F-4ADA-8AEE-233615FE39ED}"/>
              </a:ext>
            </a:extLst>
          </p:cNvPr>
          <p:cNvSpPr>
            <a:spLocks noGrp="1"/>
          </p:cNvSpPr>
          <p:nvPr>
            <p:ph type="body" sz="quarter" idx="28" hasCustomPrompt="1"/>
          </p:nvPr>
        </p:nvSpPr>
        <p:spPr>
          <a:xfrm>
            <a:off x="8224309" y="3001791"/>
            <a:ext cx="3036888" cy="756071"/>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5DAA7BB2-ED19-4A22-8F33-F3BBEC96043A}"/>
              </a:ext>
            </a:extLst>
          </p:cNvPr>
          <p:cNvSpPr>
            <a:spLocks noGrp="1"/>
          </p:cNvSpPr>
          <p:nvPr>
            <p:ph type="body" sz="quarter" idx="30" hasCustomPrompt="1"/>
          </p:nvPr>
        </p:nvSpPr>
        <p:spPr>
          <a:xfrm>
            <a:off x="8224307" y="5393578"/>
            <a:ext cx="3230445" cy="12040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5" name="Текст 2">
            <a:extLst>
              <a:ext uri="{FF2B5EF4-FFF2-40B4-BE49-F238E27FC236}">
                <a16:creationId xmlns:a16="http://schemas.microsoft.com/office/drawing/2014/main" id="{62D8E7AB-CC9D-4F7A-8243-4A0B508987D6}"/>
              </a:ext>
            </a:extLst>
          </p:cNvPr>
          <p:cNvSpPr>
            <a:spLocks noGrp="1"/>
          </p:cNvSpPr>
          <p:nvPr>
            <p:ph type="body" sz="quarter" idx="33" hasCustomPrompt="1"/>
          </p:nvPr>
        </p:nvSpPr>
        <p:spPr>
          <a:xfrm>
            <a:off x="8224308" y="2537827"/>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6" name="Текст 2">
            <a:extLst>
              <a:ext uri="{FF2B5EF4-FFF2-40B4-BE49-F238E27FC236}">
                <a16:creationId xmlns:a16="http://schemas.microsoft.com/office/drawing/2014/main" id="{4AC08D15-A3F9-4ACB-A43E-1245B48F9887}"/>
              </a:ext>
            </a:extLst>
          </p:cNvPr>
          <p:cNvSpPr>
            <a:spLocks noGrp="1"/>
          </p:cNvSpPr>
          <p:nvPr>
            <p:ph type="body" sz="quarter" idx="36" hasCustomPrompt="1"/>
          </p:nvPr>
        </p:nvSpPr>
        <p:spPr>
          <a:xfrm>
            <a:off x="8224308" y="4929614"/>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7" name="Текст 2">
            <a:extLst>
              <a:ext uri="{FF2B5EF4-FFF2-40B4-BE49-F238E27FC236}">
                <a16:creationId xmlns:a16="http://schemas.microsoft.com/office/drawing/2014/main" id="{839960F4-EA1A-40D5-9E53-8253E00280E0}"/>
              </a:ext>
            </a:extLst>
          </p:cNvPr>
          <p:cNvSpPr>
            <a:spLocks noGrp="1"/>
          </p:cNvSpPr>
          <p:nvPr>
            <p:ph type="body" sz="quarter" idx="20" hasCustomPrompt="1"/>
          </p:nvPr>
        </p:nvSpPr>
        <p:spPr>
          <a:xfrm>
            <a:off x="4259263" y="3001791"/>
            <a:ext cx="3036888" cy="756071"/>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8" name="Текст 2">
            <a:extLst>
              <a:ext uri="{FF2B5EF4-FFF2-40B4-BE49-F238E27FC236}">
                <a16:creationId xmlns:a16="http://schemas.microsoft.com/office/drawing/2014/main" id="{0BDD4A81-124D-4E3A-9BA1-33D5E2B75E49}"/>
              </a:ext>
            </a:extLst>
          </p:cNvPr>
          <p:cNvSpPr>
            <a:spLocks noGrp="1"/>
          </p:cNvSpPr>
          <p:nvPr>
            <p:ph type="body" sz="quarter" idx="26" hasCustomPrompt="1"/>
          </p:nvPr>
        </p:nvSpPr>
        <p:spPr>
          <a:xfrm>
            <a:off x="4259263" y="5393578"/>
            <a:ext cx="3230446" cy="12040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B471DCD4-610F-48FC-9F05-6FED2694933E}"/>
              </a:ext>
            </a:extLst>
          </p:cNvPr>
          <p:cNvSpPr>
            <a:spLocks noGrp="1"/>
          </p:cNvSpPr>
          <p:nvPr>
            <p:ph type="body" sz="quarter" idx="32" hasCustomPrompt="1"/>
          </p:nvPr>
        </p:nvSpPr>
        <p:spPr>
          <a:xfrm>
            <a:off x="4259263" y="2125809"/>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20" name="Текст 2">
            <a:extLst>
              <a:ext uri="{FF2B5EF4-FFF2-40B4-BE49-F238E27FC236}">
                <a16:creationId xmlns:a16="http://schemas.microsoft.com/office/drawing/2014/main" id="{EF84390F-CB98-4DE7-B67E-A3DDD4A2053E}"/>
              </a:ext>
            </a:extLst>
          </p:cNvPr>
          <p:cNvSpPr>
            <a:spLocks noGrp="1"/>
          </p:cNvSpPr>
          <p:nvPr>
            <p:ph type="body" sz="quarter" idx="35" hasCustomPrompt="1"/>
          </p:nvPr>
        </p:nvSpPr>
        <p:spPr>
          <a:xfrm>
            <a:off x="4259263" y="4517596"/>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289655876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 и подчеркивание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 блоками </a:t>
            </a:r>
            <a:br>
              <a:rPr lang="ru-RU" dirty="0"/>
            </a:br>
            <a:r>
              <a:rPr lang="ru-RU" dirty="0"/>
              <a:t>и подчеркиванием</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1" name="Текст 2">
            <a:extLst>
              <a:ext uri="{FF2B5EF4-FFF2-40B4-BE49-F238E27FC236}">
                <a16:creationId xmlns:a16="http://schemas.microsoft.com/office/drawing/2014/main" id="{DA7323F7-BE6E-480C-8492-57E5D00F4180}"/>
              </a:ext>
            </a:extLst>
          </p:cNvPr>
          <p:cNvSpPr>
            <a:spLocks noGrp="1"/>
          </p:cNvSpPr>
          <p:nvPr>
            <p:ph type="body" sz="quarter" idx="18" hasCustomPrompt="1"/>
          </p:nvPr>
        </p:nvSpPr>
        <p:spPr>
          <a:xfrm>
            <a:off x="263524" y="1712511"/>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5" name="Текст 2">
            <a:extLst>
              <a:ext uri="{FF2B5EF4-FFF2-40B4-BE49-F238E27FC236}">
                <a16:creationId xmlns:a16="http://schemas.microsoft.com/office/drawing/2014/main" id="{3DBD330D-BB5F-4F3D-9FDA-EFB1C376BCB2}"/>
              </a:ext>
            </a:extLst>
          </p:cNvPr>
          <p:cNvSpPr>
            <a:spLocks noGrp="1"/>
          </p:cNvSpPr>
          <p:nvPr>
            <p:ph type="body" sz="quarter" idx="19" hasCustomPrompt="1"/>
          </p:nvPr>
        </p:nvSpPr>
        <p:spPr>
          <a:xfrm>
            <a:off x="6240463" y="1712511"/>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8C0CC7DB-0C97-48D1-8188-E142BEDBEFB7}"/>
              </a:ext>
            </a:extLst>
          </p:cNvPr>
          <p:cNvSpPr>
            <a:spLocks noGrp="1"/>
          </p:cNvSpPr>
          <p:nvPr>
            <p:ph type="body" sz="quarter" idx="20" hasCustomPrompt="1"/>
          </p:nvPr>
        </p:nvSpPr>
        <p:spPr>
          <a:xfrm>
            <a:off x="263524" y="3941474"/>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8" name="Текст 2">
            <a:extLst>
              <a:ext uri="{FF2B5EF4-FFF2-40B4-BE49-F238E27FC236}">
                <a16:creationId xmlns:a16="http://schemas.microsoft.com/office/drawing/2014/main" id="{BAFF2D75-472A-4BA8-BC60-031441435301}"/>
              </a:ext>
            </a:extLst>
          </p:cNvPr>
          <p:cNvSpPr>
            <a:spLocks noGrp="1"/>
          </p:cNvSpPr>
          <p:nvPr>
            <p:ph type="body" sz="quarter" idx="21" hasCustomPrompt="1"/>
          </p:nvPr>
        </p:nvSpPr>
        <p:spPr>
          <a:xfrm>
            <a:off x="6240463" y="3941474"/>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10CF99D2-A06F-4AF7-8075-75F08DD0545E}"/>
              </a:ext>
            </a:extLst>
          </p:cNvPr>
          <p:cNvSpPr>
            <a:spLocks noGrp="1"/>
          </p:cNvSpPr>
          <p:nvPr>
            <p:ph type="body" sz="quarter" idx="22" hasCustomPrompt="1"/>
          </p:nvPr>
        </p:nvSpPr>
        <p:spPr>
          <a:xfrm>
            <a:off x="263524" y="6161295"/>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21" name="Текст 2">
            <a:extLst>
              <a:ext uri="{FF2B5EF4-FFF2-40B4-BE49-F238E27FC236}">
                <a16:creationId xmlns:a16="http://schemas.microsoft.com/office/drawing/2014/main" id="{D1B50CDD-5E6B-4851-8B20-DE8C32801517}"/>
              </a:ext>
            </a:extLst>
          </p:cNvPr>
          <p:cNvSpPr>
            <a:spLocks noGrp="1"/>
          </p:cNvSpPr>
          <p:nvPr>
            <p:ph type="body" sz="quarter" idx="23" hasCustomPrompt="1"/>
          </p:nvPr>
        </p:nvSpPr>
        <p:spPr>
          <a:xfrm>
            <a:off x="6240463" y="6161295"/>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0" name="Текст 2">
            <a:extLst>
              <a:ext uri="{FF2B5EF4-FFF2-40B4-BE49-F238E27FC236}">
                <a16:creationId xmlns:a16="http://schemas.microsoft.com/office/drawing/2014/main" id="{BD7E509C-0D58-471F-8467-294E75D15027}"/>
              </a:ext>
            </a:extLst>
          </p:cNvPr>
          <p:cNvSpPr>
            <a:spLocks noGrp="1"/>
          </p:cNvSpPr>
          <p:nvPr>
            <p:ph type="body" sz="quarter" idx="26" hasCustomPrompt="1"/>
          </p:nvPr>
        </p:nvSpPr>
        <p:spPr>
          <a:xfrm>
            <a:off x="263524" y="2826992"/>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2" name="Текст 2">
            <a:extLst>
              <a:ext uri="{FF2B5EF4-FFF2-40B4-BE49-F238E27FC236}">
                <a16:creationId xmlns:a16="http://schemas.microsoft.com/office/drawing/2014/main" id="{4BA306B1-9178-4A1C-8DDF-51B1E157AA39}"/>
              </a:ext>
            </a:extLst>
          </p:cNvPr>
          <p:cNvSpPr>
            <a:spLocks noGrp="1"/>
          </p:cNvSpPr>
          <p:nvPr>
            <p:ph type="body" sz="quarter" idx="27" hasCustomPrompt="1"/>
          </p:nvPr>
        </p:nvSpPr>
        <p:spPr>
          <a:xfrm>
            <a:off x="6240463" y="2826992"/>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A10539F3-256D-45EF-B49A-79E6984AC2E6}"/>
              </a:ext>
            </a:extLst>
          </p:cNvPr>
          <p:cNvSpPr>
            <a:spLocks noGrp="1"/>
          </p:cNvSpPr>
          <p:nvPr>
            <p:ph type="body" sz="quarter" idx="28" hasCustomPrompt="1"/>
          </p:nvPr>
        </p:nvSpPr>
        <p:spPr>
          <a:xfrm>
            <a:off x="263524" y="5055956"/>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4" name="Текст 2">
            <a:extLst>
              <a:ext uri="{FF2B5EF4-FFF2-40B4-BE49-F238E27FC236}">
                <a16:creationId xmlns:a16="http://schemas.microsoft.com/office/drawing/2014/main" id="{056C4F04-0425-43B9-B9F1-7976E8CF72AC}"/>
              </a:ext>
            </a:extLst>
          </p:cNvPr>
          <p:cNvSpPr>
            <a:spLocks noGrp="1"/>
          </p:cNvSpPr>
          <p:nvPr>
            <p:ph type="body" sz="quarter" idx="29" hasCustomPrompt="1"/>
          </p:nvPr>
        </p:nvSpPr>
        <p:spPr>
          <a:xfrm>
            <a:off x="6240463" y="5055956"/>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Tree>
    <p:extLst>
      <p:ext uri="{BB962C8B-B14F-4D97-AF65-F5344CB8AC3E}">
        <p14:creationId xmlns:p14="http://schemas.microsoft.com/office/powerpoint/2010/main" val="25128152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1">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5" y="3008672"/>
            <a:ext cx="3960812" cy="420328"/>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6240463" y="3008672"/>
            <a:ext cx="3960812" cy="420328"/>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8299"/>
            <a:ext cx="3960811"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6240463" y="5098299"/>
            <a:ext cx="3960810"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6240463"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6240463"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 name="Номер слайда 5">
            <a:extLst>
              <a:ext uri="{FF2B5EF4-FFF2-40B4-BE49-F238E27FC236}">
                <a16:creationId xmlns:a16="http://schemas.microsoft.com/office/drawing/2014/main" id="{27D08F29-77B1-D258-D0CA-ED4055B18DA9}"/>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5600726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2">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5" y="3008672"/>
            <a:ext cx="3175635" cy="804715"/>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68888" y="3008672"/>
            <a:ext cx="3175636" cy="804715"/>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8299"/>
            <a:ext cx="3175635" cy="116703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68888" y="5098299"/>
            <a:ext cx="3175634" cy="116703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20075" y="3008672"/>
            <a:ext cx="3175635" cy="804715"/>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20075" y="5098299"/>
            <a:ext cx="3175634" cy="116703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4268888"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2" name="Текст 2">
            <a:extLst>
              <a:ext uri="{FF2B5EF4-FFF2-40B4-BE49-F238E27FC236}">
                <a16:creationId xmlns:a16="http://schemas.microsoft.com/office/drawing/2014/main" id="{D518C995-73B2-4485-9608-CFA5143B0998}"/>
              </a:ext>
            </a:extLst>
          </p:cNvPr>
          <p:cNvSpPr>
            <a:spLocks noGrp="1"/>
          </p:cNvSpPr>
          <p:nvPr>
            <p:ph type="body" sz="quarter" idx="33" hasCustomPrompt="1"/>
          </p:nvPr>
        </p:nvSpPr>
        <p:spPr>
          <a:xfrm>
            <a:off x="8220075"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4268888"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8" name="Текст 2">
            <a:extLst>
              <a:ext uri="{FF2B5EF4-FFF2-40B4-BE49-F238E27FC236}">
                <a16:creationId xmlns:a16="http://schemas.microsoft.com/office/drawing/2014/main" id="{F5F012D9-CA5C-49B5-BC5D-E3EC1E8D0FD0}"/>
              </a:ext>
            </a:extLst>
          </p:cNvPr>
          <p:cNvSpPr>
            <a:spLocks noGrp="1"/>
          </p:cNvSpPr>
          <p:nvPr>
            <p:ph type="body" sz="quarter" idx="36" hasCustomPrompt="1"/>
          </p:nvPr>
        </p:nvSpPr>
        <p:spPr>
          <a:xfrm>
            <a:off x="8220075"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Tree>
    <p:extLst>
      <p:ext uri="{BB962C8B-B14F-4D97-AF65-F5344CB8AC3E}">
        <p14:creationId xmlns:p14="http://schemas.microsoft.com/office/powerpoint/2010/main" val="32582831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3">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3017332"/>
            <a:ext cx="3258609" cy="8024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68888" y="3017332"/>
            <a:ext cx="3258608" cy="8024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7697"/>
            <a:ext cx="3258608" cy="1187956"/>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68888" y="5097697"/>
            <a:ext cx="3258608" cy="1187956"/>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37444" y="3017332"/>
            <a:ext cx="3258607" cy="8024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37445" y="5097697"/>
            <a:ext cx="3258608" cy="1187956"/>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141350"/>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4268888" y="2141350"/>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2" name="Текст 2">
            <a:extLst>
              <a:ext uri="{FF2B5EF4-FFF2-40B4-BE49-F238E27FC236}">
                <a16:creationId xmlns:a16="http://schemas.microsoft.com/office/drawing/2014/main" id="{D518C995-73B2-4485-9608-CFA5143B0998}"/>
              </a:ext>
            </a:extLst>
          </p:cNvPr>
          <p:cNvSpPr>
            <a:spLocks noGrp="1"/>
          </p:cNvSpPr>
          <p:nvPr>
            <p:ph type="body" sz="quarter" idx="33" hasCustomPrompt="1"/>
          </p:nvPr>
        </p:nvSpPr>
        <p:spPr>
          <a:xfrm>
            <a:off x="8237445" y="2141350"/>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4268888"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8" name="Текст 2">
            <a:extLst>
              <a:ext uri="{FF2B5EF4-FFF2-40B4-BE49-F238E27FC236}">
                <a16:creationId xmlns:a16="http://schemas.microsoft.com/office/drawing/2014/main" id="{F5F012D9-CA5C-49B5-BC5D-E3EC1E8D0FD0}"/>
              </a:ext>
            </a:extLst>
          </p:cNvPr>
          <p:cNvSpPr>
            <a:spLocks noGrp="1"/>
          </p:cNvSpPr>
          <p:nvPr>
            <p:ph type="body" sz="quarter" idx="36" hasCustomPrompt="1"/>
          </p:nvPr>
        </p:nvSpPr>
        <p:spPr>
          <a:xfrm>
            <a:off x="8237445"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15514678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Титул_луч_серый">
    <p:bg>
      <p:bgPr>
        <a:solidFill>
          <a:schemeClr val="tx2"/>
        </a:solidFill>
        <a:effectLst/>
      </p:bgPr>
    </p:bg>
    <p:spTree>
      <p:nvGrpSpPr>
        <p:cNvPr id="1" name=""/>
        <p:cNvGrpSpPr/>
        <p:nvPr/>
      </p:nvGrpSpPr>
      <p:grpSpPr>
        <a:xfrm>
          <a:off x="0" y="0"/>
          <a:ext cx="0" cy="0"/>
          <a:chOff x="0" y="0"/>
          <a:chExt cx="0" cy="0"/>
        </a:xfrm>
      </p:grpSpPr>
      <p:sp>
        <p:nvSpPr>
          <p:cNvPr id="8" name="Text Placeholder 22">
            <a:extLst>
              <a:ext uri="{FF2B5EF4-FFF2-40B4-BE49-F238E27FC236}">
                <a16:creationId xmlns:a16="http://schemas.microsoft.com/office/drawing/2014/main" id="{3443DDCC-DEB0-0DA2-38FB-59B42D66EE6E}"/>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pic>
        <p:nvPicPr>
          <p:cNvPr id="2" name="Рисунок 1">
            <a:extLst>
              <a:ext uri="{FF2B5EF4-FFF2-40B4-BE49-F238E27FC236}">
                <a16:creationId xmlns:a16="http://schemas.microsoft.com/office/drawing/2014/main" id="{351A6EF2-8BD0-F0DF-450E-0C905C4C162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263525" y="2790294"/>
            <a:ext cx="11664950" cy="1496066"/>
          </a:xfrm>
          <a:prstGeom prst="rect">
            <a:avLst/>
          </a:prstGeom>
        </p:spPr>
      </p:pic>
      <p:sp>
        <p:nvSpPr>
          <p:cNvPr id="3" name="Текст 6">
            <a:extLst>
              <a:ext uri="{FF2B5EF4-FFF2-40B4-BE49-F238E27FC236}">
                <a16:creationId xmlns:a16="http://schemas.microsoft.com/office/drawing/2014/main" id="{4B256078-A00D-7AD5-4CDF-CADC95E34260}"/>
              </a:ext>
            </a:extLst>
          </p:cNvPr>
          <p:cNvSpPr>
            <a:spLocks noGrp="1"/>
          </p:cNvSpPr>
          <p:nvPr>
            <p:ph type="body" sz="quarter" idx="19" hasCustomPrompt="1"/>
          </p:nvPr>
        </p:nvSpPr>
        <p:spPr>
          <a:xfrm>
            <a:off x="1956000" y="2272775"/>
            <a:ext cx="8280000" cy="1211262"/>
          </a:xfrm>
          <a:prstGeom prst="rect">
            <a:avLst/>
          </a:prstGeom>
        </p:spPr>
        <p:txBody>
          <a:bodyPr lIns="0" tIns="0" rIns="0" bIns="0"/>
          <a:lstStyle>
            <a:lvl1pPr marL="0" indent="0" algn="ctr">
              <a:lnSpc>
                <a:spcPct val="80000"/>
              </a:lnSpc>
              <a:spcBef>
                <a:spcPts val="0"/>
              </a:spcBef>
              <a:buNone/>
              <a:defRPr sz="4800">
                <a:solidFill>
                  <a:schemeClr val="bg1"/>
                </a:solidFill>
              </a:defRPr>
            </a:lvl1pPr>
          </a:lstStyle>
          <a:p>
            <a:r>
              <a:rPr lang="ru-RU" dirty="0">
                <a:solidFill>
                  <a:schemeClr val="bg1"/>
                </a:solidFill>
              </a:rPr>
              <a:t>Заголовок в одну </a:t>
            </a:r>
            <a:br>
              <a:rPr lang="ru-RU" dirty="0">
                <a:solidFill>
                  <a:schemeClr val="bg1"/>
                </a:solidFill>
              </a:rPr>
            </a:br>
            <a:r>
              <a:rPr lang="ru-RU" dirty="0">
                <a:solidFill>
                  <a:schemeClr val="bg1"/>
                </a:solidFill>
              </a:rPr>
              <a:t>или в две строки</a:t>
            </a:r>
          </a:p>
        </p:txBody>
      </p:sp>
      <p:sp>
        <p:nvSpPr>
          <p:cNvPr id="9" name="Текст 6">
            <a:extLst>
              <a:ext uri="{FF2B5EF4-FFF2-40B4-BE49-F238E27FC236}">
                <a16:creationId xmlns:a16="http://schemas.microsoft.com/office/drawing/2014/main" id="{912F588E-FD56-9EF7-15B8-AD1ADAED2A31}"/>
              </a:ext>
            </a:extLst>
          </p:cNvPr>
          <p:cNvSpPr>
            <a:spLocks noGrp="1"/>
          </p:cNvSpPr>
          <p:nvPr>
            <p:ph type="body" sz="quarter" idx="20" hasCustomPrompt="1"/>
          </p:nvPr>
        </p:nvSpPr>
        <p:spPr>
          <a:xfrm>
            <a:off x="2261394" y="5386388"/>
            <a:ext cx="7669212" cy="1211262"/>
          </a:xfrm>
          <a:prstGeom prst="rect">
            <a:avLst/>
          </a:prstGeom>
        </p:spPr>
        <p:txBody>
          <a:bodyPr lIns="0" tIns="0" rIns="0" bIns="0" anchor="b"/>
          <a:lstStyle>
            <a:lvl1pPr marL="0" indent="0" algn="ctr">
              <a:lnSpc>
                <a:spcPct val="80000"/>
              </a:lnSpc>
              <a:spcBef>
                <a:spcPts val="0"/>
              </a:spcBef>
              <a:buNone/>
              <a:defRPr sz="2000">
                <a:solidFill>
                  <a:schemeClr val="bg1"/>
                </a:solidFill>
              </a:defRPr>
            </a:lvl1pPr>
          </a:lstStyle>
          <a:p>
            <a:pPr lvl="0"/>
            <a:r>
              <a:rPr lang="ru-RU" dirty="0"/>
              <a:t>ПОЛЕ ДЛЯ РАЗМЕЩЕНИЯ ТЕКСТА</a:t>
            </a:r>
          </a:p>
        </p:txBody>
      </p:sp>
      <p:sp>
        <p:nvSpPr>
          <p:cNvPr id="5" name="Текст 23">
            <a:extLst>
              <a:ext uri="{FF2B5EF4-FFF2-40B4-BE49-F238E27FC236}">
                <a16:creationId xmlns:a16="http://schemas.microsoft.com/office/drawing/2014/main" id="{152F5BEA-C4C7-DA9F-C6EF-6F51AE2E24C7}"/>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4" name="Нижний колонтитул 4">
            <a:extLst>
              <a:ext uri="{FF2B5EF4-FFF2-40B4-BE49-F238E27FC236}">
                <a16:creationId xmlns:a16="http://schemas.microsoft.com/office/drawing/2014/main" id="{2898C5E5-A5D3-AA0E-3DD2-A056F45118B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30694710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4">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949957"/>
            <a:ext cx="3995739" cy="427209"/>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6240463" y="2949957"/>
            <a:ext cx="3995738" cy="427209"/>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7697"/>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6240463" y="5097697"/>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07397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6240463" y="207397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6240463"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2" name="Номер слайда 5">
            <a:extLst>
              <a:ext uri="{FF2B5EF4-FFF2-40B4-BE49-F238E27FC236}">
                <a16:creationId xmlns:a16="http://schemas.microsoft.com/office/drawing/2014/main" id="{75592186-C42D-7CF2-F95B-C041DADCA19A}"/>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68261580"/>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5">
    <p:spTree>
      <p:nvGrpSpPr>
        <p:cNvPr id="1" name=""/>
        <p:cNvGrpSpPr/>
        <p:nvPr/>
      </p:nvGrpSpPr>
      <p:grpSpPr>
        <a:xfrm>
          <a:off x="0" y="0"/>
          <a:ext cx="0" cy="0"/>
          <a:chOff x="0" y="0"/>
          <a:chExt cx="0" cy="0"/>
        </a:xfrm>
      </p:grpSpPr>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 </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2" name="Номер слайда 5">
            <a:extLst>
              <a:ext uri="{FF2B5EF4-FFF2-40B4-BE49-F238E27FC236}">
                <a16:creationId xmlns:a16="http://schemas.microsoft.com/office/drawing/2014/main" id="{9ED2BDC1-A5A5-E911-38B9-949A43F3EAB0}"/>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6270347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6">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937106"/>
            <a:ext cx="3391654" cy="808547"/>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 </a:t>
            </a:r>
            <a:br>
              <a:rPr lang="ru-RU" dirty="0"/>
            </a:br>
            <a:r>
              <a:rPr lang="ru-RU" dirty="0"/>
              <a:t>и маркированными 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473142"/>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4270768" y="2473142"/>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2" name="Текст 2">
            <a:extLst>
              <a:ext uri="{FF2B5EF4-FFF2-40B4-BE49-F238E27FC236}">
                <a16:creationId xmlns:a16="http://schemas.microsoft.com/office/drawing/2014/main" id="{D518C995-73B2-4485-9608-CFA5143B0998}"/>
              </a:ext>
            </a:extLst>
          </p:cNvPr>
          <p:cNvSpPr>
            <a:spLocks noGrp="1"/>
          </p:cNvSpPr>
          <p:nvPr>
            <p:ph type="body" sz="quarter" idx="33" hasCustomPrompt="1"/>
          </p:nvPr>
        </p:nvSpPr>
        <p:spPr>
          <a:xfrm>
            <a:off x="8220075" y="2473142"/>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9" name="Текст 2">
            <a:extLst>
              <a:ext uri="{FF2B5EF4-FFF2-40B4-BE49-F238E27FC236}">
                <a16:creationId xmlns:a16="http://schemas.microsoft.com/office/drawing/2014/main" id="{7C12CA9C-AD75-453A-BAB6-AE85E9CB281C}"/>
              </a:ext>
            </a:extLst>
          </p:cNvPr>
          <p:cNvSpPr>
            <a:spLocks noGrp="1"/>
          </p:cNvSpPr>
          <p:nvPr>
            <p:ph type="body" sz="quarter" idx="37" hasCustomPrompt="1"/>
          </p:nvPr>
        </p:nvSpPr>
        <p:spPr>
          <a:xfrm>
            <a:off x="4270768" y="2937106"/>
            <a:ext cx="3391654" cy="808550"/>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0" name="Текст 2">
            <a:extLst>
              <a:ext uri="{FF2B5EF4-FFF2-40B4-BE49-F238E27FC236}">
                <a16:creationId xmlns:a16="http://schemas.microsoft.com/office/drawing/2014/main" id="{75D2156A-ED69-42EF-A201-7561664FF87C}"/>
              </a:ext>
            </a:extLst>
          </p:cNvPr>
          <p:cNvSpPr>
            <a:spLocks noGrp="1"/>
          </p:cNvSpPr>
          <p:nvPr>
            <p:ph type="body" sz="quarter" idx="38" hasCustomPrompt="1"/>
          </p:nvPr>
        </p:nvSpPr>
        <p:spPr>
          <a:xfrm>
            <a:off x="8220075" y="2937106"/>
            <a:ext cx="3391654" cy="808547"/>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3" name="Текст 2">
            <a:extLst>
              <a:ext uri="{FF2B5EF4-FFF2-40B4-BE49-F238E27FC236}">
                <a16:creationId xmlns:a16="http://schemas.microsoft.com/office/drawing/2014/main" id="{ADF69FDC-2B60-4CB4-8200-ED4F3C0A1F7B}"/>
              </a:ext>
            </a:extLst>
          </p:cNvPr>
          <p:cNvSpPr>
            <a:spLocks noGrp="1"/>
          </p:cNvSpPr>
          <p:nvPr>
            <p:ph type="body" sz="quarter" idx="39" hasCustomPrompt="1"/>
          </p:nvPr>
        </p:nvSpPr>
        <p:spPr>
          <a:xfrm>
            <a:off x="263524" y="5081932"/>
            <a:ext cx="3391654" cy="1169855"/>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4" name="Текст 2">
            <a:extLst>
              <a:ext uri="{FF2B5EF4-FFF2-40B4-BE49-F238E27FC236}">
                <a16:creationId xmlns:a16="http://schemas.microsoft.com/office/drawing/2014/main" id="{DA0F1FFA-F56D-486C-8B24-2139A712020F}"/>
              </a:ext>
            </a:extLst>
          </p:cNvPr>
          <p:cNvSpPr>
            <a:spLocks noGrp="1"/>
          </p:cNvSpPr>
          <p:nvPr>
            <p:ph type="body" sz="quarter" idx="40" hasCustomPrompt="1"/>
          </p:nvPr>
        </p:nvSpPr>
        <p:spPr>
          <a:xfrm>
            <a:off x="4270768" y="5081932"/>
            <a:ext cx="3391654" cy="1169859"/>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5" name="Текст 2">
            <a:extLst>
              <a:ext uri="{FF2B5EF4-FFF2-40B4-BE49-F238E27FC236}">
                <a16:creationId xmlns:a16="http://schemas.microsoft.com/office/drawing/2014/main" id="{6D430156-D3A1-4767-A1E4-2062C2A49B1F}"/>
              </a:ext>
            </a:extLst>
          </p:cNvPr>
          <p:cNvSpPr>
            <a:spLocks noGrp="1"/>
          </p:cNvSpPr>
          <p:nvPr>
            <p:ph type="body" sz="quarter" idx="41" hasCustomPrompt="1"/>
          </p:nvPr>
        </p:nvSpPr>
        <p:spPr>
          <a:xfrm>
            <a:off x="8220075" y="5081932"/>
            <a:ext cx="3391654" cy="1169855"/>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6" name="Текст 2">
            <a:extLst>
              <a:ext uri="{FF2B5EF4-FFF2-40B4-BE49-F238E27FC236}">
                <a16:creationId xmlns:a16="http://schemas.microsoft.com/office/drawing/2014/main" id="{E5CE0388-3F2C-4365-A047-3E24E4AB7F98}"/>
              </a:ext>
            </a:extLst>
          </p:cNvPr>
          <p:cNvSpPr>
            <a:spLocks noGrp="1"/>
          </p:cNvSpPr>
          <p:nvPr>
            <p:ph type="body" sz="quarter" idx="34" hasCustomPrompt="1"/>
          </p:nvPr>
        </p:nvSpPr>
        <p:spPr>
          <a:xfrm>
            <a:off x="263525" y="4208864"/>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37" name="Текст 2">
            <a:extLst>
              <a:ext uri="{FF2B5EF4-FFF2-40B4-BE49-F238E27FC236}">
                <a16:creationId xmlns:a16="http://schemas.microsoft.com/office/drawing/2014/main" id="{05270348-74B2-492D-ACCE-D266840A53E2}"/>
              </a:ext>
            </a:extLst>
          </p:cNvPr>
          <p:cNvSpPr>
            <a:spLocks noGrp="1"/>
          </p:cNvSpPr>
          <p:nvPr>
            <p:ph type="body" sz="quarter" idx="35" hasCustomPrompt="1"/>
          </p:nvPr>
        </p:nvSpPr>
        <p:spPr>
          <a:xfrm>
            <a:off x="4270768" y="4208864"/>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38" name="Текст 2">
            <a:extLst>
              <a:ext uri="{FF2B5EF4-FFF2-40B4-BE49-F238E27FC236}">
                <a16:creationId xmlns:a16="http://schemas.microsoft.com/office/drawing/2014/main" id="{48AE4538-D25B-4597-AA43-7C674626DB9F}"/>
              </a:ext>
            </a:extLst>
          </p:cNvPr>
          <p:cNvSpPr>
            <a:spLocks noGrp="1"/>
          </p:cNvSpPr>
          <p:nvPr>
            <p:ph type="body" sz="quarter" idx="36" hasCustomPrompt="1"/>
          </p:nvPr>
        </p:nvSpPr>
        <p:spPr>
          <a:xfrm>
            <a:off x="8220075" y="4208864"/>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77658443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Слайд с несколькими ключевыми числ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несколькими</a:t>
            </a:r>
            <a:br>
              <a:rPr lang="ru-RU" dirty="0"/>
            </a:br>
            <a:r>
              <a:rPr lang="ru-RU" dirty="0"/>
              <a:t>ключевыми числами</a:t>
            </a:r>
          </a:p>
        </p:txBody>
      </p:sp>
      <p:sp>
        <p:nvSpPr>
          <p:cNvPr id="6" name="Текст 2">
            <a:extLst>
              <a:ext uri="{FF2B5EF4-FFF2-40B4-BE49-F238E27FC236}">
                <a16:creationId xmlns:a16="http://schemas.microsoft.com/office/drawing/2014/main" id="{95BCE6AC-B40B-4C7B-BD8E-B23CE5D8273B}"/>
              </a:ext>
            </a:extLst>
          </p:cNvPr>
          <p:cNvSpPr>
            <a:spLocks noGrp="1"/>
          </p:cNvSpPr>
          <p:nvPr>
            <p:ph type="body" sz="quarter" idx="17" hasCustomPrompt="1"/>
          </p:nvPr>
        </p:nvSpPr>
        <p:spPr>
          <a:xfrm>
            <a:off x="263525" y="171934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738666"/>
            <a:ext cx="3217969" cy="83375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8" name="Текст 2">
            <a:extLst>
              <a:ext uri="{FF2B5EF4-FFF2-40B4-BE49-F238E27FC236}">
                <a16:creationId xmlns:a16="http://schemas.microsoft.com/office/drawing/2014/main" id="{22B34624-7D63-4F09-B5C3-4A014026435C}"/>
              </a:ext>
            </a:extLst>
          </p:cNvPr>
          <p:cNvSpPr>
            <a:spLocks noGrp="1"/>
          </p:cNvSpPr>
          <p:nvPr>
            <p:ph type="body" sz="quarter" idx="19" hasCustomPrompt="1"/>
          </p:nvPr>
        </p:nvSpPr>
        <p:spPr>
          <a:xfrm>
            <a:off x="4259263" y="171934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en-US" dirty="0"/>
              <a:t>&gt;</a:t>
            </a:r>
            <a:r>
              <a:rPr lang="ru-RU" dirty="0"/>
              <a:t>10</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59263" y="2738666"/>
            <a:ext cx="3217968" cy="83375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2" name="Текст 2">
            <a:extLst>
              <a:ext uri="{FF2B5EF4-FFF2-40B4-BE49-F238E27FC236}">
                <a16:creationId xmlns:a16="http://schemas.microsoft.com/office/drawing/2014/main" id="{5D86FB80-3537-49CA-812B-829854095EC9}"/>
              </a:ext>
            </a:extLst>
          </p:cNvPr>
          <p:cNvSpPr>
            <a:spLocks noGrp="1"/>
          </p:cNvSpPr>
          <p:nvPr>
            <p:ph type="body" sz="quarter" idx="23" hasCustomPrompt="1"/>
          </p:nvPr>
        </p:nvSpPr>
        <p:spPr>
          <a:xfrm>
            <a:off x="263525" y="4055195"/>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en-US" dirty="0"/>
              <a:t>24</a:t>
            </a:r>
            <a:r>
              <a:rPr lang="ru-RU" dirty="0"/>
              <a:t>/7</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84846"/>
            <a:ext cx="3217966" cy="1262791"/>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8" name="Текст 2">
            <a:extLst>
              <a:ext uri="{FF2B5EF4-FFF2-40B4-BE49-F238E27FC236}">
                <a16:creationId xmlns:a16="http://schemas.microsoft.com/office/drawing/2014/main" id="{725930D8-BB9E-416D-976C-BF3B3393EC80}"/>
              </a:ext>
            </a:extLst>
          </p:cNvPr>
          <p:cNvSpPr>
            <a:spLocks noGrp="1"/>
          </p:cNvSpPr>
          <p:nvPr>
            <p:ph type="body" sz="quarter" idx="25" hasCustomPrompt="1"/>
          </p:nvPr>
        </p:nvSpPr>
        <p:spPr>
          <a:xfrm>
            <a:off x="4259263" y="4055195"/>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20</a:t>
            </a:r>
            <a:r>
              <a:rPr lang="en-US" dirty="0"/>
              <a:t>+</a:t>
            </a:r>
            <a:endParaRPr lang="ru-RU" dirty="0"/>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59263" y="5084846"/>
            <a:ext cx="3217967" cy="1262791"/>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1" name="Текст 2">
            <a:extLst>
              <a:ext uri="{FF2B5EF4-FFF2-40B4-BE49-F238E27FC236}">
                <a16:creationId xmlns:a16="http://schemas.microsoft.com/office/drawing/2014/main" id="{AD925B8A-F4AF-4971-AC16-519B6783D875}"/>
              </a:ext>
            </a:extLst>
          </p:cNvPr>
          <p:cNvSpPr>
            <a:spLocks noGrp="1"/>
          </p:cNvSpPr>
          <p:nvPr>
            <p:ph type="body" sz="quarter" idx="27" hasCustomPrompt="1"/>
          </p:nvPr>
        </p:nvSpPr>
        <p:spPr>
          <a:xfrm>
            <a:off x="8237445" y="171934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567</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37445" y="2738666"/>
            <a:ext cx="3217968" cy="83375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5" name="Текст 2">
            <a:extLst>
              <a:ext uri="{FF2B5EF4-FFF2-40B4-BE49-F238E27FC236}">
                <a16:creationId xmlns:a16="http://schemas.microsoft.com/office/drawing/2014/main" id="{1C877482-CB83-4AFF-8237-928219AAF08A}"/>
              </a:ext>
            </a:extLst>
          </p:cNvPr>
          <p:cNvSpPr>
            <a:spLocks noGrp="1"/>
          </p:cNvSpPr>
          <p:nvPr>
            <p:ph type="body" sz="quarter" idx="29" hasCustomPrompt="1"/>
          </p:nvPr>
        </p:nvSpPr>
        <p:spPr>
          <a:xfrm>
            <a:off x="8237445" y="4055195"/>
            <a:ext cx="2381694"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a:t>
            </a:r>
            <a:r>
              <a:rPr lang="en-US" dirty="0"/>
              <a:t>00+</a:t>
            </a:r>
            <a:endParaRPr lang="ru-RU" dirty="0"/>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37445" y="5084846"/>
            <a:ext cx="3217967" cy="1262791"/>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7" name="Текст 2">
            <a:extLst>
              <a:ext uri="{FF2B5EF4-FFF2-40B4-BE49-F238E27FC236}">
                <a16:creationId xmlns:a16="http://schemas.microsoft.com/office/drawing/2014/main" id="{C40427A3-A800-4BA8-986E-5C179DCB6293}"/>
              </a:ext>
            </a:extLst>
          </p:cNvPr>
          <p:cNvSpPr>
            <a:spLocks noGrp="1"/>
          </p:cNvSpPr>
          <p:nvPr>
            <p:ph type="body" sz="quarter" idx="31" hasCustomPrompt="1"/>
          </p:nvPr>
        </p:nvSpPr>
        <p:spPr>
          <a:xfrm>
            <a:off x="10504395" y="4044090"/>
            <a:ext cx="736536" cy="164774"/>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МЛРД</a:t>
            </a:r>
          </a:p>
        </p:txBody>
      </p:sp>
    </p:spTree>
    <p:extLst>
      <p:ext uri="{BB962C8B-B14F-4D97-AF65-F5344CB8AC3E}">
        <p14:creationId xmlns:p14="http://schemas.microsoft.com/office/powerpoint/2010/main" val="40258573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Слайд с иконками и заголов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иконками</a:t>
            </a:r>
            <a:br>
              <a:rPr lang="ru-RU" dirty="0"/>
            </a:br>
            <a:r>
              <a:rPr lang="ru-RU" dirty="0"/>
              <a:t>и заголовками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1" name="Текст 2">
            <a:extLst>
              <a:ext uri="{FF2B5EF4-FFF2-40B4-BE49-F238E27FC236}">
                <a16:creationId xmlns:a16="http://schemas.microsoft.com/office/drawing/2014/main" id="{DA7323F7-BE6E-480C-8492-57E5D00F4180}"/>
              </a:ext>
            </a:extLst>
          </p:cNvPr>
          <p:cNvSpPr>
            <a:spLocks noGrp="1"/>
          </p:cNvSpPr>
          <p:nvPr>
            <p:ph type="body" sz="quarter" idx="18" hasCustomPrompt="1"/>
          </p:nvPr>
        </p:nvSpPr>
        <p:spPr>
          <a:xfrm>
            <a:off x="263524" y="2604943"/>
            <a:ext cx="3995739" cy="427209"/>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5" name="Текст 2">
            <a:extLst>
              <a:ext uri="{FF2B5EF4-FFF2-40B4-BE49-F238E27FC236}">
                <a16:creationId xmlns:a16="http://schemas.microsoft.com/office/drawing/2014/main" id="{3DBD330D-BB5F-4F3D-9FDA-EFB1C376BCB2}"/>
              </a:ext>
            </a:extLst>
          </p:cNvPr>
          <p:cNvSpPr>
            <a:spLocks noGrp="1"/>
          </p:cNvSpPr>
          <p:nvPr>
            <p:ph type="body" sz="quarter" idx="19" hasCustomPrompt="1"/>
          </p:nvPr>
        </p:nvSpPr>
        <p:spPr>
          <a:xfrm>
            <a:off x="6240463" y="2604943"/>
            <a:ext cx="5688012" cy="427209"/>
          </a:xfrm>
          <a:prstGeom prst="rect">
            <a:avLst/>
          </a:prstGeom>
        </p:spPr>
        <p:txBody>
          <a:bodyPr lIns="0" tIns="0" rIns="0" bIns="0" anchor="b"/>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8C0CC7DB-0C97-48D1-8188-E142BEDBEFB7}"/>
              </a:ext>
            </a:extLst>
          </p:cNvPr>
          <p:cNvSpPr>
            <a:spLocks noGrp="1"/>
          </p:cNvSpPr>
          <p:nvPr>
            <p:ph type="body" sz="quarter" idx="20" hasCustomPrompt="1"/>
          </p:nvPr>
        </p:nvSpPr>
        <p:spPr>
          <a:xfrm>
            <a:off x="263524" y="4387690"/>
            <a:ext cx="3995739" cy="427209"/>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8" name="Текст 2">
            <a:extLst>
              <a:ext uri="{FF2B5EF4-FFF2-40B4-BE49-F238E27FC236}">
                <a16:creationId xmlns:a16="http://schemas.microsoft.com/office/drawing/2014/main" id="{BAFF2D75-472A-4BA8-BC60-031441435301}"/>
              </a:ext>
            </a:extLst>
          </p:cNvPr>
          <p:cNvSpPr>
            <a:spLocks noGrp="1"/>
          </p:cNvSpPr>
          <p:nvPr>
            <p:ph type="body" sz="quarter" idx="21" hasCustomPrompt="1"/>
          </p:nvPr>
        </p:nvSpPr>
        <p:spPr>
          <a:xfrm>
            <a:off x="6240463" y="4387691"/>
            <a:ext cx="5688012" cy="427209"/>
          </a:xfrm>
          <a:prstGeom prst="rect">
            <a:avLst/>
          </a:prstGeom>
        </p:spPr>
        <p:txBody>
          <a:bodyPr lIns="0" tIns="0" rIns="0" bIns="0" anchor="b"/>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10CF99D2-A06F-4AF7-8075-75F08DD0545E}"/>
              </a:ext>
            </a:extLst>
          </p:cNvPr>
          <p:cNvSpPr>
            <a:spLocks noGrp="1"/>
          </p:cNvSpPr>
          <p:nvPr>
            <p:ph type="body" sz="quarter" idx="22" hasCustomPrompt="1"/>
          </p:nvPr>
        </p:nvSpPr>
        <p:spPr>
          <a:xfrm>
            <a:off x="263524" y="6170439"/>
            <a:ext cx="3995739" cy="427209"/>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21" name="Текст 2">
            <a:extLst>
              <a:ext uri="{FF2B5EF4-FFF2-40B4-BE49-F238E27FC236}">
                <a16:creationId xmlns:a16="http://schemas.microsoft.com/office/drawing/2014/main" id="{D1B50CDD-5E6B-4851-8B20-DE8C32801517}"/>
              </a:ext>
            </a:extLst>
          </p:cNvPr>
          <p:cNvSpPr>
            <a:spLocks noGrp="1"/>
          </p:cNvSpPr>
          <p:nvPr>
            <p:ph type="body" sz="quarter" idx="23" hasCustomPrompt="1"/>
          </p:nvPr>
        </p:nvSpPr>
        <p:spPr>
          <a:xfrm>
            <a:off x="6240463" y="6170439"/>
            <a:ext cx="5688012" cy="427209"/>
          </a:xfrm>
          <a:prstGeom prst="rect">
            <a:avLst/>
          </a:prstGeom>
        </p:spPr>
        <p:txBody>
          <a:bodyPr lIns="0" tIns="0" rIns="0" bIns="0" anchor="b"/>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Tree>
    <p:extLst>
      <p:ext uri="{BB962C8B-B14F-4D97-AF65-F5344CB8AC3E}">
        <p14:creationId xmlns:p14="http://schemas.microsoft.com/office/powerpoint/2010/main" val="207401387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Слайд с иконками и текстовыми блоками">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3" y="3719871"/>
            <a:ext cx="3995739" cy="329547"/>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5951537" y="3719871"/>
            <a:ext cx="3995739" cy="329547"/>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4" y="5867611"/>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5951537" y="5867611"/>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иконками</a:t>
            </a:r>
            <a:br>
              <a:rPr lang="ru-RU" dirty="0"/>
            </a:br>
            <a:r>
              <a:rPr lang="ru-RU" dirty="0"/>
              <a:t>и текстовыми 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Tree>
    <p:extLst>
      <p:ext uri="{BB962C8B-B14F-4D97-AF65-F5344CB8AC3E}">
        <p14:creationId xmlns:p14="http://schemas.microsoft.com/office/powerpoint/2010/main" val="103395211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Слайд с иконками и текстовыми блоками_2">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946018"/>
            <a:ext cx="3285703" cy="82708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59262" y="2946018"/>
            <a:ext cx="3285703" cy="82708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3758"/>
            <a:ext cx="3285706" cy="1220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59263" y="5093758"/>
            <a:ext cx="3285706" cy="1220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37445" y="2946018"/>
            <a:ext cx="3285704" cy="82708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37444" y="5093758"/>
            <a:ext cx="3285705" cy="1220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иконками</a:t>
            </a:r>
            <a:br>
              <a:rPr lang="ru-RU" dirty="0"/>
            </a:br>
            <a:r>
              <a:rPr lang="ru-RU" dirty="0"/>
              <a:t>и текстовыми 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Tree>
    <p:extLst>
      <p:ext uri="{BB962C8B-B14F-4D97-AF65-F5344CB8AC3E}">
        <p14:creationId xmlns:p14="http://schemas.microsoft.com/office/powerpoint/2010/main" val="12739973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Слайд с ключевым числом">
    <p:bg>
      <p:bgPr>
        <a:solidFill>
          <a:schemeClr val="accent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9305F315-942A-47A1-9505-631320A74E77}"/>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ключевым числом</a:t>
            </a:r>
          </a:p>
        </p:txBody>
      </p:sp>
      <p:sp>
        <p:nvSpPr>
          <p:cNvPr id="8" name="Текст 2">
            <a:extLst>
              <a:ext uri="{FF2B5EF4-FFF2-40B4-BE49-F238E27FC236}">
                <a16:creationId xmlns:a16="http://schemas.microsoft.com/office/drawing/2014/main" id="{8C4D0C96-B188-497F-B2CE-A2974D80BF83}"/>
              </a:ext>
            </a:extLst>
          </p:cNvPr>
          <p:cNvSpPr>
            <a:spLocks noGrp="1"/>
          </p:cNvSpPr>
          <p:nvPr>
            <p:ph type="body" sz="quarter" idx="25" hasCustomPrompt="1"/>
          </p:nvPr>
        </p:nvSpPr>
        <p:spPr>
          <a:xfrm>
            <a:off x="263525" y="873125"/>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9" name="Текст 2">
            <a:extLst>
              <a:ext uri="{FF2B5EF4-FFF2-40B4-BE49-F238E27FC236}">
                <a16:creationId xmlns:a16="http://schemas.microsoft.com/office/drawing/2014/main" id="{FFE962B8-4B31-4631-9C73-D8BE616B7D97}"/>
              </a:ext>
            </a:extLst>
          </p:cNvPr>
          <p:cNvSpPr>
            <a:spLocks noGrp="1"/>
          </p:cNvSpPr>
          <p:nvPr>
            <p:ph type="body" sz="quarter" idx="26" hasCustomPrompt="1"/>
          </p:nvPr>
        </p:nvSpPr>
        <p:spPr>
          <a:xfrm>
            <a:off x="2095018" y="2065758"/>
            <a:ext cx="8001964" cy="2438787"/>
          </a:xfrm>
          <a:prstGeom prst="rect">
            <a:avLst/>
          </a:prstGeom>
        </p:spPr>
        <p:txBody>
          <a:bodyPr lIns="0" tIns="0" rIns="0" bIns="0" anchor="ctr"/>
          <a:lstStyle>
            <a:lvl1pPr marL="0" indent="0" algn="ctr" defTabSz="914400" rtl="0" eaLnBrk="1" latinLnBrk="0" hangingPunct="1">
              <a:lnSpc>
                <a:spcPct val="100000"/>
              </a:lnSpc>
              <a:spcBef>
                <a:spcPts val="0"/>
              </a:spcBef>
              <a:buNone/>
              <a:defRPr lang="ru-RU" sz="200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en-US" dirty="0"/>
              <a:t>1600+</a:t>
            </a:r>
            <a:endParaRPr lang="ru-RU" dirty="0"/>
          </a:p>
        </p:txBody>
      </p:sp>
      <p:sp>
        <p:nvSpPr>
          <p:cNvPr id="10" name="Текст 2">
            <a:extLst>
              <a:ext uri="{FF2B5EF4-FFF2-40B4-BE49-F238E27FC236}">
                <a16:creationId xmlns:a16="http://schemas.microsoft.com/office/drawing/2014/main" id="{B384ACFF-5E68-48E1-9F13-7181D5C2BAC7}"/>
              </a:ext>
            </a:extLst>
          </p:cNvPr>
          <p:cNvSpPr>
            <a:spLocks noGrp="1"/>
          </p:cNvSpPr>
          <p:nvPr>
            <p:ph type="body" sz="quarter" idx="27" hasCustomPrompt="1"/>
          </p:nvPr>
        </p:nvSpPr>
        <p:spPr>
          <a:xfrm>
            <a:off x="2095018" y="4549343"/>
            <a:ext cx="8001964" cy="520097"/>
          </a:xfrm>
          <a:prstGeom prst="rect">
            <a:avLst/>
          </a:prstGeom>
        </p:spPr>
        <p:txBody>
          <a:bodyPr lIns="0" tIns="0" rIns="0" bIns="0"/>
          <a:lstStyle>
            <a:lvl1pPr marL="0" indent="0" algn="ctr" defTabSz="914400" rtl="0" eaLnBrk="1" latinLnBrk="0" hangingPunct="1">
              <a:spcBef>
                <a:spcPts val="0"/>
              </a:spcBef>
              <a:buNone/>
              <a:defRPr lang="ru-RU" sz="16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ru-RU" dirty="0"/>
            </a:br>
            <a:r>
              <a:rPr lang="ru-RU" dirty="0"/>
              <a:t>ИЛИ НЕСКОЛЬКО СТРОК</a:t>
            </a:r>
          </a:p>
        </p:txBody>
      </p:sp>
      <p:pic>
        <p:nvPicPr>
          <p:cNvPr id="2" name="Picture 9">
            <a:extLst>
              <a:ext uri="{FF2B5EF4-FFF2-40B4-BE49-F238E27FC236}">
                <a16:creationId xmlns:a16="http://schemas.microsoft.com/office/drawing/2014/main" id="{C595FE27-2A3F-377E-4EB0-6FE03E3D5211}"/>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Tree>
    <p:extLst>
      <p:ext uri="{BB962C8B-B14F-4D97-AF65-F5344CB8AC3E}">
        <p14:creationId xmlns:p14="http://schemas.microsoft.com/office/powerpoint/2010/main" val="307623317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Слайд с ключевым числом_2">
    <p:bg>
      <p:bgPr>
        <a:solidFill>
          <a:schemeClr val="bg1"/>
        </a:solid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0C5BB9E9-3D9D-D7A5-5D5E-B1546E7D2D73}"/>
              </a:ext>
            </a:extLst>
          </p:cNvPr>
          <p:cNvSpPr txBox="1">
            <a:spLocks/>
          </p:cNvSpPr>
          <p:nvPr userDrawn="1"/>
        </p:nvSpPr>
        <p:spPr>
          <a:xfrm>
            <a:off x="964046" y="-207186"/>
            <a:ext cx="9104667" cy="24856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0" kern="1200">
                <a:solidFill>
                  <a:srgbClr val="FE6E24"/>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lgn="ctr">
              <a:buNone/>
            </a:pPr>
            <a:endParaRPr lang="x-none" sz="20000" dirty="0">
              <a:solidFill>
                <a:schemeClr val="bg1"/>
              </a:solidFill>
            </a:endParaRPr>
          </a:p>
        </p:txBody>
      </p:sp>
      <p:sp>
        <p:nvSpPr>
          <p:cNvPr id="11" name="Текст 2">
            <a:extLst>
              <a:ext uri="{FF2B5EF4-FFF2-40B4-BE49-F238E27FC236}">
                <a16:creationId xmlns:a16="http://schemas.microsoft.com/office/drawing/2014/main" id="{D2EFC58A-769C-4328-9F6B-4FFB99F3AD7B}"/>
              </a:ext>
            </a:extLst>
          </p:cNvPr>
          <p:cNvSpPr>
            <a:spLocks noGrp="1"/>
          </p:cNvSpPr>
          <p:nvPr>
            <p:ph type="body" sz="quarter" idx="26" hasCustomPrompt="1"/>
          </p:nvPr>
        </p:nvSpPr>
        <p:spPr>
          <a:xfrm>
            <a:off x="263525" y="258641"/>
            <a:ext cx="3856520" cy="2013294"/>
          </a:xfrm>
          <a:prstGeom prst="rect">
            <a:avLst/>
          </a:prstGeom>
        </p:spPr>
        <p:txBody>
          <a:bodyPr lIns="0" tIns="0" rIns="0" bIns="0" anchor="ctr"/>
          <a:lstStyle>
            <a:lvl1pPr marL="0" indent="0" algn="l" defTabSz="914400" rtl="0" eaLnBrk="1" latinLnBrk="0" hangingPunct="1">
              <a:lnSpc>
                <a:spcPct val="100000"/>
              </a:lnSpc>
              <a:spcBef>
                <a:spcPts val="0"/>
              </a:spcBef>
              <a:buNone/>
              <a:defRPr lang="ru-RU" sz="200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29</a:t>
            </a:r>
          </a:p>
        </p:txBody>
      </p:sp>
      <p:sp>
        <p:nvSpPr>
          <p:cNvPr id="12" name="Текст 2">
            <a:extLst>
              <a:ext uri="{FF2B5EF4-FFF2-40B4-BE49-F238E27FC236}">
                <a16:creationId xmlns:a16="http://schemas.microsoft.com/office/drawing/2014/main" id="{51804056-27D0-4891-B277-4447BE235891}"/>
              </a:ext>
            </a:extLst>
          </p:cNvPr>
          <p:cNvSpPr>
            <a:spLocks noGrp="1"/>
          </p:cNvSpPr>
          <p:nvPr>
            <p:ph type="body" sz="quarter" idx="27" hasCustomPrompt="1"/>
          </p:nvPr>
        </p:nvSpPr>
        <p:spPr>
          <a:xfrm>
            <a:off x="2892306" y="258641"/>
            <a:ext cx="1366957" cy="2013294"/>
          </a:xfrm>
          <a:prstGeom prst="rect">
            <a:avLst/>
          </a:prstGeom>
        </p:spPr>
        <p:txBody>
          <a:bodyPr lIns="0" tIns="0" rIns="0" bIns="0" anchor="t"/>
          <a:lstStyle>
            <a:lvl1pPr marL="0" indent="0" algn="l" defTabSz="914400" rtl="0" eaLnBrk="1" latinLnBrk="0" hangingPunct="1">
              <a:lnSpc>
                <a:spcPct val="100000"/>
              </a:lnSpc>
              <a:spcBef>
                <a:spcPts val="0"/>
              </a:spcBef>
              <a:buNone/>
              <a:defRPr lang="ru-RU" sz="9700" kern="1200" dirty="0">
                <a:solidFill>
                  <a:schemeClr val="accent2"/>
                </a:solidFill>
                <a:latin typeface="+mj-lt"/>
                <a:ea typeface="+mn-ea"/>
                <a:cs typeface="Times New Roman" panose="02020603050405020304" pitchFamily="18" charset="0"/>
              </a:defRPr>
            </a:lvl1pPr>
          </a:lstStyle>
          <a:p>
            <a:pPr lvl="0"/>
            <a:r>
              <a:rPr lang="ru-RU" dirty="0"/>
              <a:t>%</a:t>
            </a:r>
          </a:p>
        </p:txBody>
      </p:sp>
      <p:sp>
        <p:nvSpPr>
          <p:cNvPr id="13" name="Текст 2">
            <a:extLst>
              <a:ext uri="{FF2B5EF4-FFF2-40B4-BE49-F238E27FC236}">
                <a16:creationId xmlns:a16="http://schemas.microsoft.com/office/drawing/2014/main" id="{4ED1ACEC-26D4-4132-BD86-03D9DF7EDE31}"/>
              </a:ext>
            </a:extLst>
          </p:cNvPr>
          <p:cNvSpPr>
            <a:spLocks noGrp="1"/>
          </p:cNvSpPr>
          <p:nvPr>
            <p:ph type="body" sz="quarter" idx="28" hasCustomPrompt="1"/>
          </p:nvPr>
        </p:nvSpPr>
        <p:spPr>
          <a:xfrm>
            <a:off x="263525" y="5084762"/>
            <a:ext cx="3856520" cy="1248863"/>
          </a:xfrm>
          <a:prstGeom prst="rect">
            <a:avLst/>
          </a:prstGeom>
        </p:spPr>
        <p:txBody>
          <a:bodyPr lIns="0" tIns="0" rIns="0" bIns="0" anchor="b"/>
          <a:lstStyle>
            <a:lvl1pPr marL="0" indent="0" algn="l" defTabSz="914400" rtl="0" eaLnBrk="1" latinLnBrk="0" hangingPunct="1">
              <a:lnSpc>
                <a:spcPct val="90000"/>
              </a:lnSpc>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ПОЛЕ ДЛЯ ПОДПИСИ В ОДНУ</a:t>
            </a:r>
            <a:br>
              <a:rPr lang="ru-RU" dirty="0"/>
            </a:br>
            <a:r>
              <a:rPr lang="ru-RU" dirty="0"/>
              <a:t>ИЛИ ДВЕ СТРОКИ</a:t>
            </a:r>
          </a:p>
        </p:txBody>
      </p:sp>
      <p:grpSp>
        <p:nvGrpSpPr>
          <p:cNvPr id="14" name="Group 13">
            <a:extLst>
              <a:ext uri="{FF2B5EF4-FFF2-40B4-BE49-F238E27FC236}">
                <a16:creationId xmlns:a16="http://schemas.microsoft.com/office/drawing/2014/main" id="{223A6F91-609D-45D6-9987-A18E039EADDD}"/>
              </a:ext>
            </a:extLst>
          </p:cNvPr>
          <p:cNvGrpSpPr/>
          <p:nvPr userDrawn="1"/>
        </p:nvGrpSpPr>
        <p:grpSpPr>
          <a:xfrm>
            <a:off x="276646" y="6340195"/>
            <a:ext cx="11651829" cy="0"/>
            <a:chOff x="299796" y="6201295"/>
            <a:chExt cx="11651829" cy="0"/>
          </a:xfrm>
        </p:grpSpPr>
        <p:cxnSp>
          <p:nvCxnSpPr>
            <p:cNvPr id="15" name="Straight Connector 7">
              <a:extLst>
                <a:ext uri="{FF2B5EF4-FFF2-40B4-BE49-F238E27FC236}">
                  <a16:creationId xmlns:a16="http://schemas.microsoft.com/office/drawing/2014/main" id="{EBAA5FF1-2166-4E68-B808-D64C6DD81A93}"/>
                </a:ext>
              </a:extLst>
            </p:cNvPr>
            <p:cNvCxnSpPr>
              <a:cxnSpLocks/>
            </p:cNvCxnSpPr>
            <p:nvPr userDrawn="1"/>
          </p:nvCxnSpPr>
          <p:spPr>
            <a:xfrm>
              <a:off x="2194560" y="6201295"/>
              <a:ext cx="975706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9">
              <a:extLst>
                <a:ext uri="{FF2B5EF4-FFF2-40B4-BE49-F238E27FC236}">
                  <a16:creationId xmlns:a16="http://schemas.microsoft.com/office/drawing/2014/main" id="{8806A020-BB79-46FA-A59B-3DEE02F6826D}"/>
                </a:ext>
              </a:extLst>
            </p:cNvPr>
            <p:cNvCxnSpPr>
              <a:cxnSpLocks/>
            </p:cNvCxnSpPr>
            <p:nvPr userDrawn="1"/>
          </p:nvCxnSpPr>
          <p:spPr>
            <a:xfrm>
              <a:off x="299796" y="6201295"/>
              <a:ext cx="3982617" cy="0"/>
            </a:xfrm>
            <a:prstGeom prst="line">
              <a:avLst/>
            </a:prstGeom>
            <a:ln w="12700">
              <a:solidFill>
                <a:srgbClr val="FE6E24"/>
              </a:solidFill>
            </a:ln>
          </p:spPr>
          <p:style>
            <a:lnRef idx="1">
              <a:schemeClr val="dk1"/>
            </a:lnRef>
            <a:fillRef idx="0">
              <a:schemeClr val="dk1"/>
            </a:fillRef>
            <a:effectRef idx="0">
              <a:schemeClr val="dk1"/>
            </a:effectRef>
            <a:fontRef idx="minor">
              <a:schemeClr val="tx1"/>
            </a:fontRef>
          </p:style>
        </p:cxnSp>
      </p:grpSp>
      <p:sp>
        <p:nvSpPr>
          <p:cNvPr id="2" name="Номер слайда 5">
            <a:extLst>
              <a:ext uri="{FF2B5EF4-FFF2-40B4-BE49-F238E27FC236}">
                <a16:creationId xmlns:a16="http://schemas.microsoft.com/office/drawing/2014/main" id="{3B9047BC-7493-9A3E-0316-82CC5900438C}"/>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05473825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Слайд со схемой">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элементами</a:t>
            </a:r>
            <a:br>
              <a:rPr lang="ru-RU" dirty="0"/>
            </a:br>
            <a:r>
              <a:rPr lang="ru-RU" dirty="0"/>
              <a:t>схемы</a:t>
            </a:r>
          </a:p>
        </p:txBody>
      </p:sp>
      <p:sp>
        <p:nvSpPr>
          <p:cNvPr id="13" name="Текст 2">
            <a:extLst>
              <a:ext uri="{FF2B5EF4-FFF2-40B4-BE49-F238E27FC236}">
                <a16:creationId xmlns:a16="http://schemas.microsoft.com/office/drawing/2014/main" id="{1B42B641-74C0-437B-BC43-24FCF12563D3}"/>
              </a:ext>
            </a:extLst>
          </p:cNvPr>
          <p:cNvSpPr>
            <a:spLocks noGrp="1"/>
          </p:cNvSpPr>
          <p:nvPr>
            <p:ph type="body" sz="quarter" idx="24" hasCustomPrompt="1"/>
          </p:nvPr>
        </p:nvSpPr>
        <p:spPr>
          <a:xfrm>
            <a:off x="263525" y="5668404"/>
            <a:ext cx="3995738" cy="92924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6" name="Текст 2">
            <a:extLst>
              <a:ext uri="{FF2B5EF4-FFF2-40B4-BE49-F238E27FC236}">
                <a16:creationId xmlns:a16="http://schemas.microsoft.com/office/drawing/2014/main" id="{5470D571-F704-4F39-91C0-CA508407AA34}"/>
              </a:ext>
            </a:extLst>
          </p:cNvPr>
          <p:cNvSpPr>
            <a:spLocks noGrp="1"/>
          </p:cNvSpPr>
          <p:nvPr>
            <p:ph type="body" sz="quarter" idx="26" hasCustomPrompt="1"/>
          </p:nvPr>
        </p:nvSpPr>
        <p:spPr>
          <a:xfrm>
            <a:off x="7932739" y="5668404"/>
            <a:ext cx="3995738" cy="92924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 name="Номер слайда 5">
            <a:extLst>
              <a:ext uri="{FF2B5EF4-FFF2-40B4-BE49-F238E27FC236}">
                <a16:creationId xmlns:a16="http://schemas.microsoft.com/office/drawing/2014/main" id="{25252F25-72E7-D15F-0CA1-5B74F34D1F2D}"/>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317999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Титул_луч_бордовый">
    <p:bg>
      <p:bgPr>
        <a:solidFill>
          <a:schemeClr val="accent1"/>
        </a:solidFill>
        <a:effectLst/>
      </p:bgPr>
    </p:bg>
    <p:spTree>
      <p:nvGrpSpPr>
        <p:cNvPr id="1" name=""/>
        <p:cNvGrpSpPr/>
        <p:nvPr/>
      </p:nvGrpSpPr>
      <p:grpSpPr>
        <a:xfrm>
          <a:off x="0" y="0"/>
          <a:ext cx="0" cy="0"/>
          <a:chOff x="0" y="0"/>
          <a:chExt cx="0" cy="0"/>
        </a:xfrm>
      </p:grpSpPr>
      <p:sp>
        <p:nvSpPr>
          <p:cNvPr id="8" name="Text Placeholder 22">
            <a:extLst>
              <a:ext uri="{FF2B5EF4-FFF2-40B4-BE49-F238E27FC236}">
                <a16:creationId xmlns:a16="http://schemas.microsoft.com/office/drawing/2014/main" id="{3443DDCC-DEB0-0DA2-38FB-59B42D66EE6E}"/>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sp>
        <p:nvSpPr>
          <p:cNvPr id="9" name="Текст 6">
            <a:extLst>
              <a:ext uri="{FF2B5EF4-FFF2-40B4-BE49-F238E27FC236}">
                <a16:creationId xmlns:a16="http://schemas.microsoft.com/office/drawing/2014/main" id="{912F588E-FD56-9EF7-15B8-AD1ADAED2A31}"/>
              </a:ext>
            </a:extLst>
          </p:cNvPr>
          <p:cNvSpPr>
            <a:spLocks noGrp="1"/>
          </p:cNvSpPr>
          <p:nvPr>
            <p:ph type="body" sz="quarter" idx="20" hasCustomPrompt="1"/>
          </p:nvPr>
        </p:nvSpPr>
        <p:spPr>
          <a:xfrm>
            <a:off x="2261394" y="5386388"/>
            <a:ext cx="7669212" cy="1211262"/>
          </a:xfrm>
          <a:prstGeom prst="rect">
            <a:avLst/>
          </a:prstGeom>
        </p:spPr>
        <p:txBody>
          <a:bodyPr lIns="0" tIns="0" rIns="0" bIns="0" anchor="b"/>
          <a:lstStyle>
            <a:lvl1pPr marL="0" indent="0" algn="ctr">
              <a:lnSpc>
                <a:spcPct val="80000"/>
              </a:lnSpc>
              <a:spcBef>
                <a:spcPts val="0"/>
              </a:spcBef>
              <a:buNone/>
              <a:defRPr sz="2000">
                <a:solidFill>
                  <a:schemeClr val="bg1"/>
                </a:solidFill>
              </a:defRPr>
            </a:lvl1pPr>
          </a:lstStyle>
          <a:p>
            <a:pPr lvl="0"/>
            <a:r>
              <a:rPr lang="ru-RU" dirty="0"/>
              <a:t>ПОЛЕ ДЛЯ РАЗМЕЩЕНИЯ ТЕКСТА</a:t>
            </a:r>
          </a:p>
        </p:txBody>
      </p:sp>
      <p:sp>
        <p:nvSpPr>
          <p:cNvPr id="5" name="Текст 23">
            <a:extLst>
              <a:ext uri="{FF2B5EF4-FFF2-40B4-BE49-F238E27FC236}">
                <a16:creationId xmlns:a16="http://schemas.microsoft.com/office/drawing/2014/main" id="{539370E8-BC0E-155A-B638-BBB833BF96BB}"/>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4" name="Нижний колонтитул 4">
            <a:extLst>
              <a:ext uri="{FF2B5EF4-FFF2-40B4-BE49-F238E27FC236}">
                <a16:creationId xmlns:a16="http://schemas.microsoft.com/office/drawing/2014/main" id="{CF45ADE5-FBA4-2CD8-0A14-6E40A39A1F8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pic>
        <p:nvPicPr>
          <p:cNvPr id="10" name="Рисунок 9">
            <a:extLst>
              <a:ext uri="{FF2B5EF4-FFF2-40B4-BE49-F238E27FC236}">
                <a16:creationId xmlns:a16="http://schemas.microsoft.com/office/drawing/2014/main" id="{E78DC50D-01E8-0E8B-4EEA-583FA27B04E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263525" y="2790294"/>
            <a:ext cx="11664950" cy="1496066"/>
          </a:xfrm>
          <a:prstGeom prst="rect">
            <a:avLst/>
          </a:prstGeom>
        </p:spPr>
      </p:pic>
      <p:sp>
        <p:nvSpPr>
          <p:cNvPr id="11" name="Текст 6">
            <a:extLst>
              <a:ext uri="{FF2B5EF4-FFF2-40B4-BE49-F238E27FC236}">
                <a16:creationId xmlns:a16="http://schemas.microsoft.com/office/drawing/2014/main" id="{6BE11933-7C63-5922-8CAC-0DB4F05B1390}"/>
              </a:ext>
            </a:extLst>
          </p:cNvPr>
          <p:cNvSpPr>
            <a:spLocks noGrp="1"/>
          </p:cNvSpPr>
          <p:nvPr>
            <p:ph type="body" sz="quarter" idx="19" hasCustomPrompt="1"/>
          </p:nvPr>
        </p:nvSpPr>
        <p:spPr>
          <a:xfrm>
            <a:off x="1956000" y="2272775"/>
            <a:ext cx="8280000" cy="1211262"/>
          </a:xfrm>
          <a:prstGeom prst="rect">
            <a:avLst/>
          </a:prstGeom>
        </p:spPr>
        <p:txBody>
          <a:bodyPr lIns="0" tIns="0" rIns="0" bIns="0"/>
          <a:lstStyle>
            <a:lvl1pPr marL="0" indent="0" algn="ctr">
              <a:lnSpc>
                <a:spcPct val="80000"/>
              </a:lnSpc>
              <a:spcBef>
                <a:spcPts val="0"/>
              </a:spcBef>
              <a:buNone/>
              <a:defRPr sz="4800">
                <a:solidFill>
                  <a:schemeClr val="bg1"/>
                </a:solidFill>
              </a:defRPr>
            </a:lvl1pPr>
          </a:lstStyle>
          <a:p>
            <a:r>
              <a:rPr lang="ru-RU" dirty="0">
                <a:solidFill>
                  <a:schemeClr val="bg1"/>
                </a:solidFill>
              </a:rPr>
              <a:t>Заголовок в одну </a:t>
            </a:r>
            <a:br>
              <a:rPr lang="ru-RU" dirty="0">
                <a:solidFill>
                  <a:schemeClr val="bg1"/>
                </a:solidFill>
              </a:rPr>
            </a:br>
            <a:r>
              <a:rPr lang="ru-RU" dirty="0">
                <a:solidFill>
                  <a:schemeClr val="bg1"/>
                </a:solidFill>
              </a:rPr>
              <a:t>или в две строки</a:t>
            </a:r>
          </a:p>
        </p:txBody>
      </p:sp>
    </p:spTree>
    <p:extLst>
      <p:ext uri="{BB962C8B-B14F-4D97-AF65-F5344CB8AC3E}">
        <p14:creationId xmlns:p14="http://schemas.microsoft.com/office/powerpoint/2010/main" val="148182433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Слайд с круговой инфографико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круговой</a:t>
            </a:r>
            <a:br>
              <a:rPr lang="ru-RU" dirty="0"/>
            </a:br>
            <a:r>
              <a:rPr lang="ru-RU" dirty="0"/>
              <a:t>инфографикой и числами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5832475"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1" name="Текст 2">
            <a:extLst>
              <a:ext uri="{FF2B5EF4-FFF2-40B4-BE49-F238E27FC236}">
                <a16:creationId xmlns:a16="http://schemas.microsoft.com/office/drawing/2014/main" id="{F1969165-1F7F-4883-8C36-BF45C861363B}"/>
              </a:ext>
            </a:extLst>
          </p:cNvPr>
          <p:cNvSpPr>
            <a:spLocks noGrp="1"/>
          </p:cNvSpPr>
          <p:nvPr>
            <p:ph type="body" sz="quarter" idx="33" hasCustomPrompt="1"/>
          </p:nvPr>
        </p:nvSpPr>
        <p:spPr>
          <a:xfrm>
            <a:off x="7035373" y="4782258"/>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2" name="Текст 2">
            <a:extLst>
              <a:ext uri="{FF2B5EF4-FFF2-40B4-BE49-F238E27FC236}">
                <a16:creationId xmlns:a16="http://schemas.microsoft.com/office/drawing/2014/main" id="{CF8C0A3C-C76E-4F7F-BB38-70B2C0FFA7B2}"/>
              </a:ext>
            </a:extLst>
          </p:cNvPr>
          <p:cNvSpPr>
            <a:spLocks noGrp="1"/>
          </p:cNvSpPr>
          <p:nvPr>
            <p:ph type="body" sz="quarter" idx="34" hasCustomPrompt="1"/>
          </p:nvPr>
        </p:nvSpPr>
        <p:spPr>
          <a:xfrm>
            <a:off x="10240570" y="4782258"/>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3" name="Текст 2">
            <a:extLst>
              <a:ext uri="{FF2B5EF4-FFF2-40B4-BE49-F238E27FC236}">
                <a16:creationId xmlns:a16="http://schemas.microsoft.com/office/drawing/2014/main" id="{28E423D9-20C2-4ED5-BCE9-D1BF9CDEC101}"/>
              </a:ext>
            </a:extLst>
          </p:cNvPr>
          <p:cNvSpPr>
            <a:spLocks noGrp="1"/>
          </p:cNvSpPr>
          <p:nvPr>
            <p:ph type="body" sz="quarter" idx="35" hasCustomPrompt="1"/>
          </p:nvPr>
        </p:nvSpPr>
        <p:spPr>
          <a:xfrm>
            <a:off x="7035373" y="3129244"/>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4" name="Текст 2">
            <a:extLst>
              <a:ext uri="{FF2B5EF4-FFF2-40B4-BE49-F238E27FC236}">
                <a16:creationId xmlns:a16="http://schemas.microsoft.com/office/drawing/2014/main" id="{A5F7A505-3CC9-46F3-A232-52FB79C241E9}"/>
              </a:ext>
            </a:extLst>
          </p:cNvPr>
          <p:cNvSpPr>
            <a:spLocks noGrp="1"/>
          </p:cNvSpPr>
          <p:nvPr>
            <p:ph type="body" sz="quarter" idx="36" hasCustomPrompt="1"/>
          </p:nvPr>
        </p:nvSpPr>
        <p:spPr>
          <a:xfrm>
            <a:off x="10240570" y="3129244"/>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5" name="Текст 2">
            <a:extLst>
              <a:ext uri="{FF2B5EF4-FFF2-40B4-BE49-F238E27FC236}">
                <a16:creationId xmlns:a16="http://schemas.microsoft.com/office/drawing/2014/main" id="{6DB380A8-2150-4338-9327-F3CFA4FE5439}"/>
              </a:ext>
            </a:extLst>
          </p:cNvPr>
          <p:cNvSpPr>
            <a:spLocks noGrp="1"/>
          </p:cNvSpPr>
          <p:nvPr>
            <p:ph type="body" sz="quarter" idx="37" hasCustomPrompt="1"/>
          </p:nvPr>
        </p:nvSpPr>
        <p:spPr>
          <a:xfrm>
            <a:off x="8531040" y="5589587"/>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6" name="Текст 2">
            <a:extLst>
              <a:ext uri="{FF2B5EF4-FFF2-40B4-BE49-F238E27FC236}">
                <a16:creationId xmlns:a16="http://schemas.microsoft.com/office/drawing/2014/main" id="{D06F2CA1-E234-4CE7-8583-CA2907ADEC9B}"/>
              </a:ext>
            </a:extLst>
          </p:cNvPr>
          <p:cNvSpPr>
            <a:spLocks noGrp="1"/>
          </p:cNvSpPr>
          <p:nvPr>
            <p:ph type="body" sz="quarter" idx="38" hasCustomPrompt="1"/>
          </p:nvPr>
        </p:nvSpPr>
        <p:spPr>
          <a:xfrm>
            <a:off x="8531040" y="2322996"/>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49" name="Текст 2">
            <a:extLst>
              <a:ext uri="{FF2B5EF4-FFF2-40B4-BE49-F238E27FC236}">
                <a16:creationId xmlns:a16="http://schemas.microsoft.com/office/drawing/2014/main" id="{A94E4C9E-8FAC-4F88-BCB9-2FF30D1D2044}"/>
              </a:ext>
            </a:extLst>
          </p:cNvPr>
          <p:cNvSpPr>
            <a:spLocks noGrp="1"/>
          </p:cNvSpPr>
          <p:nvPr>
            <p:ph type="body" sz="quarter" idx="26" hasCustomPrompt="1"/>
          </p:nvPr>
        </p:nvSpPr>
        <p:spPr>
          <a:xfrm>
            <a:off x="263525" y="3623839"/>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20</a:t>
            </a:r>
          </a:p>
        </p:txBody>
      </p:sp>
      <p:sp>
        <p:nvSpPr>
          <p:cNvPr id="50" name="Текст 2">
            <a:extLst>
              <a:ext uri="{FF2B5EF4-FFF2-40B4-BE49-F238E27FC236}">
                <a16:creationId xmlns:a16="http://schemas.microsoft.com/office/drawing/2014/main" id="{CC9B54D1-9F42-410D-8607-F7149D1645DE}"/>
              </a:ext>
            </a:extLst>
          </p:cNvPr>
          <p:cNvSpPr>
            <a:spLocks noGrp="1"/>
          </p:cNvSpPr>
          <p:nvPr>
            <p:ph type="body" sz="quarter" idx="27" hasCustomPrompt="1"/>
          </p:nvPr>
        </p:nvSpPr>
        <p:spPr>
          <a:xfrm>
            <a:off x="1109663" y="3623839"/>
            <a:ext cx="846138" cy="273681"/>
          </a:xfrm>
          <a:prstGeom prst="rect">
            <a:avLst/>
          </a:prstGeom>
        </p:spPr>
        <p:txBody>
          <a:bodyPr lIns="0" tIns="0" rIns="0" bIns="0"/>
          <a:lstStyle>
            <a:lvl1pPr marL="0" indent="0" algn="l" defTabSz="914400" rtl="0" eaLnBrk="1" latinLnBrk="0" hangingPunct="1">
              <a:spcBef>
                <a:spcPts val="0"/>
              </a:spcBef>
              <a:buNone/>
              <a:defRPr lang="ru-RU" sz="2000" kern="1200" dirty="0">
                <a:solidFill>
                  <a:schemeClr val="bg1"/>
                </a:solidFill>
                <a:latin typeface="+mj-lt"/>
                <a:ea typeface="+mn-ea"/>
                <a:cs typeface="Times New Roman" panose="02020603050405020304" pitchFamily="18" charset="0"/>
              </a:defRPr>
            </a:lvl1pPr>
          </a:lstStyle>
          <a:p>
            <a:pPr lvl="0"/>
            <a:r>
              <a:rPr lang="ru-RU" dirty="0"/>
              <a:t>мин</a:t>
            </a:r>
          </a:p>
        </p:txBody>
      </p:sp>
      <p:sp>
        <p:nvSpPr>
          <p:cNvPr id="51" name="Текст 2">
            <a:extLst>
              <a:ext uri="{FF2B5EF4-FFF2-40B4-BE49-F238E27FC236}">
                <a16:creationId xmlns:a16="http://schemas.microsoft.com/office/drawing/2014/main" id="{E89D4F49-4292-46B3-9423-207A5F7CE4A7}"/>
              </a:ext>
            </a:extLst>
          </p:cNvPr>
          <p:cNvSpPr>
            <a:spLocks noGrp="1"/>
          </p:cNvSpPr>
          <p:nvPr>
            <p:ph type="body" sz="quarter" idx="28" hasCustomPrompt="1"/>
          </p:nvPr>
        </p:nvSpPr>
        <p:spPr>
          <a:xfrm>
            <a:off x="263526" y="4375179"/>
            <a:ext cx="2228466" cy="40707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52" name="Текст 2">
            <a:extLst>
              <a:ext uri="{FF2B5EF4-FFF2-40B4-BE49-F238E27FC236}">
                <a16:creationId xmlns:a16="http://schemas.microsoft.com/office/drawing/2014/main" id="{6E075F01-602F-416D-BC95-84B91B965C5D}"/>
              </a:ext>
            </a:extLst>
          </p:cNvPr>
          <p:cNvSpPr>
            <a:spLocks noGrp="1"/>
          </p:cNvSpPr>
          <p:nvPr>
            <p:ph type="body" sz="quarter" idx="29" hasCustomPrompt="1"/>
          </p:nvPr>
        </p:nvSpPr>
        <p:spPr>
          <a:xfrm>
            <a:off x="263525" y="5532647"/>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40</a:t>
            </a:r>
          </a:p>
        </p:txBody>
      </p:sp>
      <p:sp>
        <p:nvSpPr>
          <p:cNvPr id="53" name="Текст 2">
            <a:extLst>
              <a:ext uri="{FF2B5EF4-FFF2-40B4-BE49-F238E27FC236}">
                <a16:creationId xmlns:a16="http://schemas.microsoft.com/office/drawing/2014/main" id="{D0124C0E-CC13-4B4B-96B2-72BB8CBAFD7E}"/>
              </a:ext>
            </a:extLst>
          </p:cNvPr>
          <p:cNvSpPr>
            <a:spLocks noGrp="1"/>
          </p:cNvSpPr>
          <p:nvPr>
            <p:ph type="body" sz="quarter" idx="30" hasCustomPrompt="1"/>
          </p:nvPr>
        </p:nvSpPr>
        <p:spPr>
          <a:xfrm>
            <a:off x="263526" y="6283987"/>
            <a:ext cx="2228466" cy="40707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54" name="Текст 2">
            <a:extLst>
              <a:ext uri="{FF2B5EF4-FFF2-40B4-BE49-F238E27FC236}">
                <a16:creationId xmlns:a16="http://schemas.microsoft.com/office/drawing/2014/main" id="{C9A1F23F-6844-4939-9B51-BD380AB5D59E}"/>
              </a:ext>
            </a:extLst>
          </p:cNvPr>
          <p:cNvSpPr>
            <a:spLocks noGrp="1"/>
          </p:cNvSpPr>
          <p:nvPr>
            <p:ph type="body" sz="quarter" idx="31" hasCustomPrompt="1"/>
          </p:nvPr>
        </p:nvSpPr>
        <p:spPr>
          <a:xfrm>
            <a:off x="3215069" y="3623839"/>
            <a:ext cx="1692275" cy="751340"/>
          </a:xfrm>
          <a:prstGeom prst="rect">
            <a:avLst/>
          </a:prstGeom>
        </p:spPr>
        <p:txBody>
          <a:bodyPr wrap="none" lIns="0" tIns="0" rIns="0" bIns="0" anchor="b"/>
          <a:lstStyle>
            <a:lvl1pPr marL="0" indent="0" algn="l" defTabSz="914400" rtl="0" eaLnBrk="1" latinLnBrk="0" hangingPunct="1">
              <a:lnSpc>
                <a:spcPct val="100000"/>
              </a:lnSpc>
              <a:spcBef>
                <a:spcPts val="0"/>
              </a:spcBef>
              <a:buNone/>
              <a:defRPr lang="ru-RU" sz="6000" kern="1200" baseline="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30</a:t>
            </a:r>
          </a:p>
        </p:txBody>
      </p:sp>
      <p:sp>
        <p:nvSpPr>
          <p:cNvPr id="55" name="Текст 2">
            <a:extLst>
              <a:ext uri="{FF2B5EF4-FFF2-40B4-BE49-F238E27FC236}">
                <a16:creationId xmlns:a16="http://schemas.microsoft.com/office/drawing/2014/main" id="{AC7D8FBA-68DF-46AD-8335-78D20D12DD08}"/>
              </a:ext>
            </a:extLst>
          </p:cNvPr>
          <p:cNvSpPr>
            <a:spLocks noGrp="1"/>
          </p:cNvSpPr>
          <p:nvPr>
            <p:ph type="body" sz="quarter" idx="32" hasCustomPrompt="1"/>
          </p:nvPr>
        </p:nvSpPr>
        <p:spPr>
          <a:xfrm>
            <a:off x="3215070" y="4375179"/>
            <a:ext cx="2228466" cy="40707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pic>
        <p:nvPicPr>
          <p:cNvPr id="3" name="Picture 9">
            <a:extLst>
              <a:ext uri="{FF2B5EF4-FFF2-40B4-BE49-F238E27FC236}">
                <a16:creationId xmlns:a16="http://schemas.microsoft.com/office/drawing/2014/main" id="{91829531-0698-08D4-49EC-C5D085BE8E72}"/>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
        <p:nvSpPr>
          <p:cNvPr id="4" name="Номер слайда 5">
            <a:extLst>
              <a:ext uri="{FF2B5EF4-FFF2-40B4-BE49-F238E27FC236}">
                <a16:creationId xmlns:a16="http://schemas.microsoft.com/office/drawing/2014/main" id="{4620515E-980A-B284-B506-BFEF11365384}"/>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30435545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Слайд с лучевой инфографикой">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лучевой</a:t>
            </a:r>
            <a:br>
              <a:rPr lang="ru-RU" dirty="0"/>
            </a:br>
            <a:r>
              <a:rPr lang="ru-RU" dirty="0"/>
              <a:t>инфографикой и числами</a:t>
            </a:r>
          </a:p>
        </p:txBody>
      </p:sp>
      <p:sp>
        <p:nvSpPr>
          <p:cNvPr id="7" name="Текст 2">
            <a:extLst>
              <a:ext uri="{FF2B5EF4-FFF2-40B4-BE49-F238E27FC236}">
                <a16:creationId xmlns:a16="http://schemas.microsoft.com/office/drawing/2014/main" id="{D8FC0506-35CD-45A0-8430-B8B37E64A7BE}"/>
              </a:ext>
            </a:extLst>
          </p:cNvPr>
          <p:cNvSpPr>
            <a:spLocks noGrp="1"/>
          </p:cNvSpPr>
          <p:nvPr>
            <p:ph type="body" sz="quarter" idx="26" hasCustomPrompt="1"/>
          </p:nvPr>
        </p:nvSpPr>
        <p:spPr>
          <a:xfrm>
            <a:off x="263525" y="3588279"/>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20</a:t>
            </a:r>
          </a:p>
        </p:txBody>
      </p:sp>
      <p:sp>
        <p:nvSpPr>
          <p:cNvPr id="8" name="Текст 2">
            <a:extLst>
              <a:ext uri="{FF2B5EF4-FFF2-40B4-BE49-F238E27FC236}">
                <a16:creationId xmlns:a16="http://schemas.microsoft.com/office/drawing/2014/main" id="{7B7FA10B-55AF-4A27-BAB1-D82D6A725DE5}"/>
              </a:ext>
            </a:extLst>
          </p:cNvPr>
          <p:cNvSpPr>
            <a:spLocks noGrp="1"/>
          </p:cNvSpPr>
          <p:nvPr>
            <p:ph type="body" sz="quarter" idx="27" hasCustomPrompt="1"/>
          </p:nvPr>
        </p:nvSpPr>
        <p:spPr>
          <a:xfrm>
            <a:off x="1109663" y="3588279"/>
            <a:ext cx="846138" cy="273681"/>
          </a:xfrm>
          <a:prstGeom prst="rect">
            <a:avLst/>
          </a:prstGeom>
        </p:spPr>
        <p:txBody>
          <a:bodyPr lIns="0" tIns="0" rIns="0" bIns="0"/>
          <a:lstStyle>
            <a:lvl1pPr marL="0" indent="0" algn="l" defTabSz="914400" rtl="0" eaLnBrk="1" latinLnBrk="0" hangingPunct="1">
              <a:spcBef>
                <a:spcPts val="0"/>
              </a:spcBef>
              <a:buNone/>
              <a:defRPr lang="ru-RU" sz="2000" kern="1200" dirty="0">
                <a:solidFill>
                  <a:schemeClr val="tx1"/>
                </a:solidFill>
                <a:latin typeface="+mj-lt"/>
                <a:ea typeface="+mn-ea"/>
                <a:cs typeface="Times New Roman" panose="02020603050405020304" pitchFamily="18" charset="0"/>
              </a:defRPr>
            </a:lvl1pPr>
          </a:lstStyle>
          <a:p>
            <a:pPr lvl="0"/>
            <a:r>
              <a:rPr lang="ru-RU" dirty="0"/>
              <a:t>мин</a:t>
            </a:r>
          </a:p>
        </p:txBody>
      </p:sp>
      <p:sp>
        <p:nvSpPr>
          <p:cNvPr id="10" name="Текст 2">
            <a:extLst>
              <a:ext uri="{FF2B5EF4-FFF2-40B4-BE49-F238E27FC236}">
                <a16:creationId xmlns:a16="http://schemas.microsoft.com/office/drawing/2014/main" id="{4870DDC9-E071-4C33-9B85-DC408FD00C40}"/>
              </a:ext>
            </a:extLst>
          </p:cNvPr>
          <p:cNvSpPr>
            <a:spLocks noGrp="1"/>
          </p:cNvSpPr>
          <p:nvPr>
            <p:ph type="body" sz="quarter" idx="28" hasCustomPrompt="1"/>
          </p:nvPr>
        </p:nvSpPr>
        <p:spPr>
          <a:xfrm>
            <a:off x="263526" y="4339619"/>
            <a:ext cx="2228466" cy="360477"/>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15" name="Текст 2">
            <a:extLst>
              <a:ext uri="{FF2B5EF4-FFF2-40B4-BE49-F238E27FC236}">
                <a16:creationId xmlns:a16="http://schemas.microsoft.com/office/drawing/2014/main" id="{F944B332-4FFA-487A-BB03-797EF0690FDC}"/>
              </a:ext>
            </a:extLst>
          </p:cNvPr>
          <p:cNvSpPr>
            <a:spLocks noGrp="1"/>
          </p:cNvSpPr>
          <p:nvPr>
            <p:ph type="body" sz="quarter" idx="29" hasCustomPrompt="1"/>
          </p:nvPr>
        </p:nvSpPr>
        <p:spPr>
          <a:xfrm>
            <a:off x="263525" y="5497087"/>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40</a:t>
            </a:r>
          </a:p>
        </p:txBody>
      </p:sp>
      <p:sp>
        <p:nvSpPr>
          <p:cNvPr id="17" name="Текст 2">
            <a:extLst>
              <a:ext uri="{FF2B5EF4-FFF2-40B4-BE49-F238E27FC236}">
                <a16:creationId xmlns:a16="http://schemas.microsoft.com/office/drawing/2014/main" id="{9BF1D0BA-950E-4242-BCCD-CEFF13267918}"/>
              </a:ext>
            </a:extLst>
          </p:cNvPr>
          <p:cNvSpPr>
            <a:spLocks noGrp="1"/>
          </p:cNvSpPr>
          <p:nvPr>
            <p:ph type="body" sz="quarter" idx="30" hasCustomPrompt="1"/>
          </p:nvPr>
        </p:nvSpPr>
        <p:spPr>
          <a:xfrm>
            <a:off x="263526" y="6248427"/>
            <a:ext cx="2228466" cy="360477"/>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18" name="Текст 2">
            <a:extLst>
              <a:ext uri="{FF2B5EF4-FFF2-40B4-BE49-F238E27FC236}">
                <a16:creationId xmlns:a16="http://schemas.microsoft.com/office/drawing/2014/main" id="{94C92525-3B09-445C-9E79-BED507EB3028}"/>
              </a:ext>
            </a:extLst>
          </p:cNvPr>
          <p:cNvSpPr>
            <a:spLocks noGrp="1"/>
          </p:cNvSpPr>
          <p:nvPr>
            <p:ph type="body" sz="quarter" idx="31" hasCustomPrompt="1"/>
          </p:nvPr>
        </p:nvSpPr>
        <p:spPr>
          <a:xfrm>
            <a:off x="263525" y="1586933"/>
            <a:ext cx="1692275" cy="751340"/>
          </a:xfrm>
          <a:prstGeom prst="rect">
            <a:avLst/>
          </a:prstGeom>
        </p:spPr>
        <p:txBody>
          <a:bodyPr wrap="none" lIns="0" tIns="0" rIns="0" bIns="0" anchor="b"/>
          <a:lstStyle>
            <a:lvl1pPr marL="0" indent="0" algn="l" defTabSz="914400" rtl="0" eaLnBrk="1" latinLnBrk="0" hangingPunct="1">
              <a:lnSpc>
                <a:spcPct val="100000"/>
              </a:lnSpc>
              <a:spcBef>
                <a:spcPts val="0"/>
              </a:spcBef>
              <a:buNone/>
              <a:defRPr lang="ru-RU" sz="6000" kern="1200" baseline="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30</a:t>
            </a:r>
          </a:p>
        </p:txBody>
      </p:sp>
      <p:sp>
        <p:nvSpPr>
          <p:cNvPr id="19" name="Текст 2">
            <a:extLst>
              <a:ext uri="{FF2B5EF4-FFF2-40B4-BE49-F238E27FC236}">
                <a16:creationId xmlns:a16="http://schemas.microsoft.com/office/drawing/2014/main" id="{D48E9B7A-2998-46E4-88EF-8AF39A8DE46B}"/>
              </a:ext>
            </a:extLst>
          </p:cNvPr>
          <p:cNvSpPr>
            <a:spLocks noGrp="1"/>
          </p:cNvSpPr>
          <p:nvPr>
            <p:ph type="body" sz="quarter" idx="32" hasCustomPrompt="1"/>
          </p:nvPr>
        </p:nvSpPr>
        <p:spPr>
          <a:xfrm>
            <a:off x="263526" y="2338273"/>
            <a:ext cx="2228466" cy="360477"/>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31" name="Текст 2">
            <a:extLst>
              <a:ext uri="{FF2B5EF4-FFF2-40B4-BE49-F238E27FC236}">
                <a16:creationId xmlns:a16="http://schemas.microsoft.com/office/drawing/2014/main" id="{F1969165-1F7F-4883-8C36-BF45C861363B}"/>
              </a:ext>
            </a:extLst>
          </p:cNvPr>
          <p:cNvSpPr>
            <a:spLocks noGrp="1"/>
          </p:cNvSpPr>
          <p:nvPr>
            <p:ph type="body" sz="quarter" idx="33" hasCustomPrompt="1"/>
          </p:nvPr>
        </p:nvSpPr>
        <p:spPr>
          <a:xfrm>
            <a:off x="5344085" y="5480225"/>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2" name="Текст 2">
            <a:extLst>
              <a:ext uri="{FF2B5EF4-FFF2-40B4-BE49-F238E27FC236}">
                <a16:creationId xmlns:a16="http://schemas.microsoft.com/office/drawing/2014/main" id="{CF8C0A3C-C76E-4F7F-BB38-70B2C0FFA7B2}"/>
              </a:ext>
            </a:extLst>
          </p:cNvPr>
          <p:cNvSpPr>
            <a:spLocks noGrp="1"/>
          </p:cNvSpPr>
          <p:nvPr>
            <p:ph type="body" sz="quarter" idx="34" hasCustomPrompt="1"/>
          </p:nvPr>
        </p:nvSpPr>
        <p:spPr>
          <a:xfrm>
            <a:off x="10672649" y="2060172"/>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3" name="Текст 2">
            <a:extLst>
              <a:ext uri="{FF2B5EF4-FFF2-40B4-BE49-F238E27FC236}">
                <a16:creationId xmlns:a16="http://schemas.microsoft.com/office/drawing/2014/main" id="{28E423D9-20C2-4ED5-BCE9-D1BF9CDEC101}"/>
              </a:ext>
            </a:extLst>
          </p:cNvPr>
          <p:cNvSpPr>
            <a:spLocks noGrp="1"/>
          </p:cNvSpPr>
          <p:nvPr>
            <p:ph type="body" sz="quarter" idx="35" hasCustomPrompt="1"/>
          </p:nvPr>
        </p:nvSpPr>
        <p:spPr>
          <a:xfrm>
            <a:off x="3182153" y="3842678"/>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4" name="Текст 2">
            <a:extLst>
              <a:ext uri="{FF2B5EF4-FFF2-40B4-BE49-F238E27FC236}">
                <a16:creationId xmlns:a16="http://schemas.microsoft.com/office/drawing/2014/main" id="{A5F7A505-3CC9-46F3-A232-52FB79C241E9}"/>
              </a:ext>
            </a:extLst>
          </p:cNvPr>
          <p:cNvSpPr>
            <a:spLocks noGrp="1"/>
          </p:cNvSpPr>
          <p:nvPr>
            <p:ph type="body" sz="quarter" idx="36" hasCustomPrompt="1"/>
          </p:nvPr>
        </p:nvSpPr>
        <p:spPr>
          <a:xfrm>
            <a:off x="6070913" y="1542188"/>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5" name="Текст 2">
            <a:extLst>
              <a:ext uri="{FF2B5EF4-FFF2-40B4-BE49-F238E27FC236}">
                <a16:creationId xmlns:a16="http://schemas.microsoft.com/office/drawing/2014/main" id="{6DB380A8-2150-4338-9327-F3CFA4FE5439}"/>
              </a:ext>
            </a:extLst>
          </p:cNvPr>
          <p:cNvSpPr>
            <a:spLocks noGrp="1"/>
          </p:cNvSpPr>
          <p:nvPr>
            <p:ph type="body" sz="quarter" idx="37" hasCustomPrompt="1"/>
          </p:nvPr>
        </p:nvSpPr>
        <p:spPr>
          <a:xfrm>
            <a:off x="8458043" y="4887249"/>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6" name="Текст 2">
            <a:extLst>
              <a:ext uri="{FF2B5EF4-FFF2-40B4-BE49-F238E27FC236}">
                <a16:creationId xmlns:a16="http://schemas.microsoft.com/office/drawing/2014/main" id="{D06F2CA1-E234-4CE7-8583-CA2907ADEC9B}"/>
              </a:ext>
            </a:extLst>
          </p:cNvPr>
          <p:cNvSpPr>
            <a:spLocks noGrp="1"/>
          </p:cNvSpPr>
          <p:nvPr>
            <p:ph type="body" sz="quarter" idx="38" hasCustomPrompt="1"/>
          </p:nvPr>
        </p:nvSpPr>
        <p:spPr>
          <a:xfrm>
            <a:off x="8371941" y="891066"/>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 name="Номер слайда 5">
            <a:extLst>
              <a:ext uri="{FF2B5EF4-FFF2-40B4-BE49-F238E27FC236}">
                <a16:creationId xmlns:a16="http://schemas.microsoft.com/office/drawing/2014/main" id="{74044737-DE33-B6D4-EB6F-6A775EA263DB}"/>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5273953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Слайд с воронкой">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инфографикой</a:t>
            </a:r>
            <a:br>
              <a:rPr lang="ru-RU" dirty="0"/>
            </a:br>
            <a:r>
              <a:rPr lang="ru-RU" dirty="0"/>
              <a:t>воронки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9" name="Текст 2">
            <a:extLst>
              <a:ext uri="{FF2B5EF4-FFF2-40B4-BE49-F238E27FC236}">
                <a16:creationId xmlns:a16="http://schemas.microsoft.com/office/drawing/2014/main" id="{84722420-5BDA-401A-BE66-E83AD426C9BC}"/>
              </a:ext>
            </a:extLst>
          </p:cNvPr>
          <p:cNvSpPr>
            <a:spLocks noGrp="1"/>
          </p:cNvSpPr>
          <p:nvPr>
            <p:ph type="body" sz="quarter" idx="26" hasCustomPrompt="1"/>
          </p:nvPr>
        </p:nvSpPr>
        <p:spPr>
          <a:xfrm>
            <a:off x="7932737" y="1993451"/>
            <a:ext cx="3995737"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Поле для размещения ключевого тезиса</a:t>
            </a:r>
          </a:p>
        </p:txBody>
      </p:sp>
      <p:sp>
        <p:nvSpPr>
          <p:cNvPr id="20" name="Текст 2">
            <a:extLst>
              <a:ext uri="{FF2B5EF4-FFF2-40B4-BE49-F238E27FC236}">
                <a16:creationId xmlns:a16="http://schemas.microsoft.com/office/drawing/2014/main" id="{DC8F0B91-F56A-4302-AF63-A96B50D1D264}"/>
              </a:ext>
            </a:extLst>
          </p:cNvPr>
          <p:cNvSpPr>
            <a:spLocks noGrp="1"/>
          </p:cNvSpPr>
          <p:nvPr>
            <p:ph type="body" sz="quarter" idx="27" hasCustomPrompt="1"/>
          </p:nvPr>
        </p:nvSpPr>
        <p:spPr>
          <a:xfrm>
            <a:off x="6491288" y="3037815"/>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1" name="Текст 2">
            <a:extLst>
              <a:ext uri="{FF2B5EF4-FFF2-40B4-BE49-F238E27FC236}">
                <a16:creationId xmlns:a16="http://schemas.microsoft.com/office/drawing/2014/main" id="{EEFE0825-6076-48FC-9201-EDBD727C71EA}"/>
              </a:ext>
            </a:extLst>
          </p:cNvPr>
          <p:cNvSpPr>
            <a:spLocks noGrp="1"/>
          </p:cNvSpPr>
          <p:nvPr>
            <p:ph type="body" sz="quarter" idx="28" hasCustomPrompt="1"/>
          </p:nvPr>
        </p:nvSpPr>
        <p:spPr>
          <a:xfrm>
            <a:off x="263525" y="1993451"/>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2" name="Текст 2">
            <a:extLst>
              <a:ext uri="{FF2B5EF4-FFF2-40B4-BE49-F238E27FC236}">
                <a16:creationId xmlns:a16="http://schemas.microsoft.com/office/drawing/2014/main" id="{0D9C2669-5C1A-431F-BD2B-75AC8634A7B7}"/>
              </a:ext>
            </a:extLst>
          </p:cNvPr>
          <p:cNvSpPr>
            <a:spLocks noGrp="1"/>
          </p:cNvSpPr>
          <p:nvPr>
            <p:ph type="body" sz="quarter" idx="29" hasCustomPrompt="1"/>
          </p:nvPr>
        </p:nvSpPr>
        <p:spPr>
          <a:xfrm>
            <a:off x="263525" y="3039823"/>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3" name="Текст 2">
            <a:extLst>
              <a:ext uri="{FF2B5EF4-FFF2-40B4-BE49-F238E27FC236}">
                <a16:creationId xmlns:a16="http://schemas.microsoft.com/office/drawing/2014/main" id="{5F93BD3E-1D64-4EA3-A701-3A1791D4DB64}"/>
              </a:ext>
            </a:extLst>
          </p:cNvPr>
          <p:cNvSpPr>
            <a:spLocks noGrp="1"/>
          </p:cNvSpPr>
          <p:nvPr>
            <p:ph type="body" sz="quarter" idx="30" hasCustomPrompt="1"/>
          </p:nvPr>
        </p:nvSpPr>
        <p:spPr>
          <a:xfrm>
            <a:off x="263525" y="4088388"/>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4" name="Текст 2">
            <a:extLst>
              <a:ext uri="{FF2B5EF4-FFF2-40B4-BE49-F238E27FC236}">
                <a16:creationId xmlns:a16="http://schemas.microsoft.com/office/drawing/2014/main" id="{F0D33C6D-3AB8-40CF-A318-5247452BB28D}"/>
              </a:ext>
            </a:extLst>
          </p:cNvPr>
          <p:cNvSpPr>
            <a:spLocks noGrp="1"/>
          </p:cNvSpPr>
          <p:nvPr>
            <p:ph type="body" sz="quarter" idx="31" hasCustomPrompt="1"/>
          </p:nvPr>
        </p:nvSpPr>
        <p:spPr>
          <a:xfrm>
            <a:off x="263525" y="5129470"/>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5" name="Текст 2">
            <a:extLst>
              <a:ext uri="{FF2B5EF4-FFF2-40B4-BE49-F238E27FC236}">
                <a16:creationId xmlns:a16="http://schemas.microsoft.com/office/drawing/2014/main" id="{3EE4654F-78CC-49B1-9608-F74FE2FC4ADC}"/>
              </a:ext>
            </a:extLst>
          </p:cNvPr>
          <p:cNvSpPr>
            <a:spLocks noGrp="1"/>
          </p:cNvSpPr>
          <p:nvPr>
            <p:ph type="body" sz="quarter" idx="32" hasCustomPrompt="1"/>
          </p:nvPr>
        </p:nvSpPr>
        <p:spPr>
          <a:xfrm>
            <a:off x="263525" y="6170439"/>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6" name="Текст 2">
            <a:extLst>
              <a:ext uri="{FF2B5EF4-FFF2-40B4-BE49-F238E27FC236}">
                <a16:creationId xmlns:a16="http://schemas.microsoft.com/office/drawing/2014/main" id="{41FC361F-27FA-4461-B985-E13DEE49AC27}"/>
              </a:ext>
            </a:extLst>
          </p:cNvPr>
          <p:cNvSpPr>
            <a:spLocks noGrp="1"/>
          </p:cNvSpPr>
          <p:nvPr>
            <p:ph type="body" sz="quarter" idx="33" hasCustomPrompt="1"/>
          </p:nvPr>
        </p:nvSpPr>
        <p:spPr>
          <a:xfrm>
            <a:off x="4511676" y="4079254"/>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7" name="Текст 2">
            <a:extLst>
              <a:ext uri="{FF2B5EF4-FFF2-40B4-BE49-F238E27FC236}">
                <a16:creationId xmlns:a16="http://schemas.microsoft.com/office/drawing/2014/main" id="{B41CBB03-4373-42B4-8B97-94C91F29DF67}"/>
              </a:ext>
            </a:extLst>
          </p:cNvPr>
          <p:cNvSpPr>
            <a:spLocks noGrp="1"/>
          </p:cNvSpPr>
          <p:nvPr>
            <p:ph type="body" sz="quarter" idx="34" hasCustomPrompt="1"/>
          </p:nvPr>
        </p:nvSpPr>
        <p:spPr>
          <a:xfrm>
            <a:off x="3640668" y="5129470"/>
            <a:ext cx="2599796"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8" name="Текст 2">
            <a:extLst>
              <a:ext uri="{FF2B5EF4-FFF2-40B4-BE49-F238E27FC236}">
                <a16:creationId xmlns:a16="http://schemas.microsoft.com/office/drawing/2014/main" id="{7DC651C8-CC87-4555-8F47-16806E67C390}"/>
              </a:ext>
            </a:extLst>
          </p:cNvPr>
          <p:cNvSpPr>
            <a:spLocks noGrp="1"/>
          </p:cNvSpPr>
          <p:nvPr>
            <p:ph type="body" sz="quarter" idx="35" hasCustomPrompt="1"/>
          </p:nvPr>
        </p:nvSpPr>
        <p:spPr>
          <a:xfrm>
            <a:off x="1659468" y="6170438"/>
            <a:ext cx="2599795"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3" name="Номер слайда 5">
            <a:extLst>
              <a:ext uri="{FF2B5EF4-FFF2-40B4-BE49-F238E27FC236}">
                <a16:creationId xmlns:a16="http://schemas.microsoft.com/office/drawing/2014/main" id="{4594997E-02A3-73CE-DABC-4BAD88F092A1}"/>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89106230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Слайд с воронкой_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инфографикой</a:t>
            </a:r>
            <a:br>
              <a:rPr lang="ru-RU" dirty="0"/>
            </a:br>
            <a:r>
              <a:rPr lang="ru-RU" dirty="0"/>
              <a:t>воронки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9" name="Текст 2">
            <a:extLst>
              <a:ext uri="{FF2B5EF4-FFF2-40B4-BE49-F238E27FC236}">
                <a16:creationId xmlns:a16="http://schemas.microsoft.com/office/drawing/2014/main" id="{84722420-5BDA-401A-BE66-E83AD426C9BC}"/>
              </a:ext>
            </a:extLst>
          </p:cNvPr>
          <p:cNvSpPr>
            <a:spLocks noGrp="1"/>
          </p:cNvSpPr>
          <p:nvPr>
            <p:ph type="body" sz="quarter" idx="26" hasCustomPrompt="1"/>
          </p:nvPr>
        </p:nvSpPr>
        <p:spPr>
          <a:xfrm>
            <a:off x="7792060" y="1993451"/>
            <a:ext cx="3995737"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accent2"/>
                </a:solidFill>
                <a:latin typeface="+mj-lt"/>
                <a:ea typeface="+mn-ea"/>
                <a:cs typeface="Times New Roman" panose="02020603050405020304" pitchFamily="18" charset="0"/>
              </a:defRPr>
            </a:lvl1pPr>
          </a:lstStyle>
          <a:p>
            <a:pPr lvl="0"/>
            <a:r>
              <a:rPr lang="ru-RU" dirty="0"/>
              <a:t>Поле для размещения ключевого тезиса</a:t>
            </a:r>
          </a:p>
        </p:txBody>
      </p:sp>
      <p:sp>
        <p:nvSpPr>
          <p:cNvPr id="20" name="Текст 2">
            <a:extLst>
              <a:ext uri="{FF2B5EF4-FFF2-40B4-BE49-F238E27FC236}">
                <a16:creationId xmlns:a16="http://schemas.microsoft.com/office/drawing/2014/main" id="{DC8F0B91-F56A-4302-AF63-A96B50D1D264}"/>
              </a:ext>
            </a:extLst>
          </p:cNvPr>
          <p:cNvSpPr>
            <a:spLocks noGrp="1"/>
          </p:cNvSpPr>
          <p:nvPr>
            <p:ph type="body" sz="quarter" idx="27" hasCustomPrompt="1"/>
          </p:nvPr>
        </p:nvSpPr>
        <p:spPr>
          <a:xfrm>
            <a:off x="6350611" y="3037815"/>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1" name="Текст 2">
            <a:extLst>
              <a:ext uri="{FF2B5EF4-FFF2-40B4-BE49-F238E27FC236}">
                <a16:creationId xmlns:a16="http://schemas.microsoft.com/office/drawing/2014/main" id="{EEFE0825-6076-48FC-9201-EDBD727C71EA}"/>
              </a:ext>
            </a:extLst>
          </p:cNvPr>
          <p:cNvSpPr>
            <a:spLocks noGrp="1"/>
          </p:cNvSpPr>
          <p:nvPr>
            <p:ph type="body" sz="quarter" idx="28" hasCustomPrompt="1"/>
          </p:nvPr>
        </p:nvSpPr>
        <p:spPr>
          <a:xfrm>
            <a:off x="263525" y="1993451"/>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2" name="Текст 2">
            <a:extLst>
              <a:ext uri="{FF2B5EF4-FFF2-40B4-BE49-F238E27FC236}">
                <a16:creationId xmlns:a16="http://schemas.microsoft.com/office/drawing/2014/main" id="{0D9C2669-5C1A-431F-BD2B-75AC8634A7B7}"/>
              </a:ext>
            </a:extLst>
          </p:cNvPr>
          <p:cNvSpPr>
            <a:spLocks noGrp="1"/>
          </p:cNvSpPr>
          <p:nvPr>
            <p:ph type="body" sz="quarter" idx="29" hasCustomPrompt="1"/>
          </p:nvPr>
        </p:nvSpPr>
        <p:spPr>
          <a:xfrm>
            <a:off x="263525" y="3039823"/>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3" name="Текст 2">
            <a:extLst>
              <a:ext uri="{FF2B5EF4-FFF2-40B4-BE49-F238E27FC236}">
                <a16:creationId xmlns:a16="http://schemas.microsoft.com/office/drawing/2014/main" id="{5F93BD3E-1D64-4EA3-A701-3A1791D4DB64}"/>
              </a:ext>
            </a:extLst>
          </p:cNvPr>
          <p:cNvSpPr>
            <a:spLocks noGrp="1"/>
          </p:cNvSpPr>
          <p:nvPr>
            <p:ph type="body" sz="quarter" idx="30" hasCustomPrompt="1"/>
          </p:nvPr>
        </p:nvSpPr>
        <p:spPr>
          <a:xfrm>
            <a:off x="263525" y="4088388"/>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4" name="Текст 2">
            <a:extLst>
              <a:ext uri="{FF2B5EF4-FFF2-40B4-BE49-F238E27FC236}">
                <a16:creationId xmlns:a16="http://schemas.microsoft.com/office/drawing/2014/main" id="{F0D33C6D-3AB8-40CF-A318-5247452BB28D}"/>
              </a:ext>
            </a:extLst>
          </p:cNvPr>
          <p:cNvSpPr>
            <a:spLocks noGrp="1"/>
          </p:cNvSpPr>
          <p:nvPr>
            <p:ph type="body" sz="quarter" idx="31" hasCustomPrompt="1"/>
          </p:nvPr>
        </p:nvSpPr>
        <p:spPr>
          <a:xfrm>
            <a:off x="263525" y="5129470"/>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5" name="Текст 2">
            <a:extLst>
              <a:ext uri="{FF2B5EF4-FFF2-40B4-BE49-F238E27FC236}">
                <a16:creationId xmlns:a16="http://schemas.microsoft.com/office/drawing/2014/main" id="{3EE4654F-78CC-49B1-9608-F74FE2FC4ADC}"/>
              </a:ext>
            </a:extLst>
          </p:cNvPr>
          <p:cNvSpPr>
            <a:spLocks noGrp="1"/>
          </p:cNvSpPr>
          <p:nvPr>
            <p:ph type="body" sz="quarter" idx="32" hasCustomPrompt="1"/>
          </p:nvPr>
        </p:nvSpPr>
        <p:spPr>
          <a:xfrm>
            <a:off x="263525" y="6170439"/>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6" name="Текст 2">
            <a:extLst>
              <a:ext uri="{FF2B5EF4-FFF2-40B4-BE49-F238E27FC236}">
                <a16:creationId xmlns:a16="http://schemas.microsoft.com/office/drawing/2014/main" id="{41FC361F-27FA-4461-B985-E13DEE49AC27}"/>
              </a:ext>
            </a:extLst>
          </p:cNvPr>
          <p:cNvSpPr>
            <a:spLocks noGrp="1"/>
          </p:cNvSpPr>
          <p:nvPr>
            <p:ph type="body" sz="quarter" idx="33" hasCustomPrompt="1"/>
          </p:nvPr>
        </p:nvSpPr>
        <p:spPr>
          <a:xfrm>
            <a:off x="4370999" y="4079254"/>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7" name="Текст 2">
            <a:extLst>
              <a:ext uri="{FF2B5EF4-FFF2-40B4-BE49-F238E27FC236}">
                <a16:creationId xmlns:a16="http://schemas.microsoft.com/office/drawing/2014/main" id="{B41CBB03-4373-42B4-8B97-94C91F29DF67}"/>
              </a:ext>
            </a:extLst>
          </p:cNvPr>
          <p:cNvSpPr>
            <a:spLocks noGrp="1"/>
          </p:cNvSpPr>
          <p:nvPr>
            <p:ph type="body" sz="quarter" idx="34" hasCustomPrompt="1"/>
          </p:nvPr>
        </p:nvSpPr>
        <p:spPr>
          <a:xfrm>
            <a:off x="3660231" y="5129470"/>
            <a:ext cx="2439555"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8" name="Текст 2">
            <a:extLst>
              <a:ext uri="{FF2B5EF4-FFF2-40B4-BE49-F238E27FC236}">
                <a16:creationId xmlns:a16="http://schemas.microsoft.com/office/drawing/2014/main" id="{7DC651C8-CC87-4555-8F47-16806E67C390}"/>
              </a:ext>
            </a:extLst>
          </p:cNvPr>
          <p:cNvSpPr>
            <a:spLocks noGrp="1"/>
          </p:cNvSpPr>
          <p:nvPr>
            <p:ph type="body" sz="quarter" idx="35" hasCustomPrompt="1"/>
          </p:nvPr>
        </p:nvSpPr>
        <p:spPr>
          <a:xfrm>
            <a:off x="1679031" y="6170438"/>
            <a:ext cx="2439555"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7" name="Номер слайда 5">
            <a:extLst>
              <a:ext uri="{FF2B5EF4-FFF2-40B4-BE49-F238E27FC236}">
                <a16:creationId xmlns:a16="http://schemas.microsoft.com/office/drawing/2014/main" id="{BB9F0035-C757-3F0B-DB7C-B356FB3CED94}"/>
              </a:ext>
            </a:extLst>
          </p:cNvPr>
          <p:cNvSpPr txBox="1">
            <a:spLocks/>
          </p:cNvSpPr>
          <p:nvPr userDrawn="1"/>
        </p:nvSpPr>
        <p:spPr>
          <a:xfrm>
            <a:off x="5882640" y="6554559"/>
            <a:ext cx="426720" cy="365125"/>
          </a:xfrm>
          <a:prstGeom prst="rect">
            <a:avLst/>
          </a:prstGeom>
        </p:spPr>
        <p:txBody>
          <a:bodyP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92898427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Слайд с горизонтальным графи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горизонтальным</a:t>
            </a:r>
            <a:br>
              <a:rPr lang="ru-RU" dirty="0"/>
            </a:br>
            <a:r>
              <a:rPr lang="ru-RU" dirty="0"/>
              <a:t>столбчатым графиком</a:t>
            </a:r>
          </a:p>
        </p:txBody>
      </p:sp>
      <p:sp>
        <p:nvSpPr>
          <p:cNvPr id="9" name="Текст 2">
            <a:extLst>
              <a:ext uri="{FF2B5EF4-FFF2-40B4-BE49-F238E27FC236}">
                <a16:creationId xmlns:a16="http://schemas.microsoft.com/office/drawing/2014/main" id="{9E76CC11-97E1-49C9-A46E-85C05FE7846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 name="Номер слайда 5">
            <a:extLst>
              <a:ext uri="{FF2B5EF4-FFF2-40B4-BE49-F238E27FC236}">
                <a16:creationId xmlns:a16="http://schemas.microsoft.com/office/drawing/2014/main" id="{F03A0F17-D3F6-1B79-E5FA-C51F35BD7416}"/>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71992688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Слайд с горизонтальным графиком_серы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горизонтальным</a:t>
            </a:r>
            <a:br>
              <a:rPr lang="ru-RU" dirty="0"/>
            </a:br>
            <a:r>
              <a:rPr lang="ru-RU" dirty="0"/>
              <a:t>столбчатым графиком</a:t>
            </a:r>
          </a:p>
        </p:txBody>
      </p:sp>
      <p:sp>
        <p:nvSpPr>
          <p:cNvPr id="9" name="Текст 2">
            <a:extLst>
              <a:ext uri="{FF2B5EF4-FFF2-40B4-BE49-F238E27FC236}">
                <a16:creationId xmlns:a16="http://schemas.microsoft.com/office/drawing/2014/main" id="{9E76CC11-97E1-49C9-A46E-85C05FE7846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pic>
        <p:nvPicPr>
          <p:cNvPr id="3" name="Picture 9">
            <a:extLst>
              <a:ext uri="{FF2B5EF4-FFF2-40B4-BE49-F238E27FC236}">
                <a16:creationId xmlns:a16="http://schemas.microsoft.com/office/drawing/2014/main" id="{1B4F3EFF-46B8-C4B6-FF33-16A8C5E81003}"/>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
        <p:nvSpPr>
          <p:cNvPr id="4" name="Номер слайда 5">
            <a:extLst>
              <a:ext uri="{FF2B5EF4-FFF2-40B4-BE49-F238E27FC236}">
                <a16:creationId xmlns:a16="http://schemas.microsoft.com/office/drawing/2014/main" id="{48398730-572B-B8C1-39CD-254B5CFA1205}"/>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115242407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Слайд с вертикальным графи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вертикальным</a:t>
            </a:r>
            <a:br>
              <a:rPr lang="ru-RU" dirty="0"/>
            </a:br>
            <a:r>
              <a:rPr lang="ru-RU" dirty="0"/>
              <a:t>столбчатым графиком</a:t>
            </a:r>
          </a:p>
        </p:txBody>
      </p:sp>
      <p:sp>
        <p:nvSpPr>
          <p:cNvPr id="8" name="Текст 2">
            <a:extLst>
              <a:ext uri="{FF2B5EF4-FFF2-40B4-BE49-F238E27FC236}">
                <a16:creationId xmlns:a16="http://schemas.microsoft.com/office/drawing/2014/main" id="{21BA943D-C6A4-4676-87D6-1DD11A426A7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 name="Номер слайда 5">
            <a:extLst>
              <a:ext uri="{FF2B5EF4-FFF2-40B4-BE49-F238E27FC236}">
                <a16:creationId xmlns:a16="http://schemas.microsoft.com/office/drawing/2014/main" id="{0B276937-3A4C-F70A-B6CD-8483E928C53E}"/>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42288008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Слайд с вертикальным графиком_серы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вертикальным</a:t>
            </a:r>
            <a:br>
              <a:rPr lang="ru-RU" dirty="0"/>
            </a:br>
            <a:r>
              <a:rPr lang="ru-RU" dirty="0"/>
              <a:t>столбчатым графиком</a:t>
            </a:r>
          </a:p>
        </p:txBody>
      </p:sp>
      <p:sp>
        <p:nvSpPr>
          <p:cNvPr id="9" name="Текст 2">
            <a:extLst>
              <a:ext uri="{FF2B5EF4-FFF2-40B4-BE49-F238E27FC236}">
                <a16:creationId xmlns:a16="http://schemas.microsoft.com/office/drawing/2014/main" id="{9E76CC11-97E1-49C9-A46E-85C05FE7846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pic>
        <p:nvPicPr>
          <p:cNvPr id="3" name="Picture 9">
            <a:extLst>
              <a:ext uri="{FF2B5EF4-FFF2-40B4-BE49-F238E27FC236}">
                <a16:creationId xmlns:a16="http://schemas.microsoft.com/office/drawing/2014/main" id="{C4CD34EC-9AE0-796B-1328-EFC98D872783}"/>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
        <p:nvSpPr>
          <p:cNvPr id="4" name="Номер слайда 5">
            <a:extLst>
              <a:ext uri="{FF2B5EF4-FFF2-40B4-BE49-F238E27FC236}">
                <a16:creationId xmlns:a16="http://schemas.microsoft.com/office/drawing/2014/main" id="{800C6711-487A-668E-F92B-DB3000C49166}"/>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213963047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Слайд с самостоятельным графи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самостоятельным</a:t>
            </a:r>
            <a:br>
              <a:rPr lang="ru-RU" dirty="0"/>
            </a:br>
            <a:r>
              <a:rPr lang="ru-RU" dirty="0"/>
              <a:t>графиком</a:t>
            </a:r>
          </a:p>
        </p:txBody>
      </p:sp>
    </p:spTree>
    <p:extLst>
      <p:ext uri="{BB962C8B-B14F-4D97-AF65-F5344CB8AC3E}">
        <p14:creationId xmlns:p14="http://schemas.microsoft.com/office/powerpoint/2010/main" val="124402856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Слайд с самостоятельным графиком_серы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самостоятельным</a:t>
            </a:r>
            <a:br>
              <a:rPr lang="ru-RU" dirty="0"/>
            </a:br>
            <a:r>
              <a:rPr lang="ru-RU" dirty="0"/>
              <a:t>графиком</a:t>
            </a:r>
          </a:p>
        </p:txBody>
      </p:sp>
      <p:pic>
        <p:nvPicPr>
          <p:cNvPr id="3" name="Picture 9">
            <a:extLst>
              <a:ext uri="{FF2B5EF4-FFF2-40B4-BE49-F238E27FC236}">
                <a16:creationId xmlns:a16="http://schemas.microsoft.com/office/drawing/2014/main" id="{67C29DEA-517A-98D8-963F-8BB80041138E}"/>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Tree>
    <p:extLst>
      <p:ext uri="{BB962C8B-B14F-4D97-AF65-F5344CB8AC3E}">
        <p14:creationId xmlns:p14="http://schemas.microsoft.com/office/powerpoint/2010/main" val="3928786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Титул_луч_бежевый">
    <p:bg>
      <p:bgPr>
        <a:solidFill>
          <a:schemeClr val="bg2"/>
        </a:solidFill>
        <a:effectLst/>
      </p:bgPr>
    </p:bg>
    <p:spTree>
      <p:nvGrpSpPr>
        <p:cNvPr id="1" name=""/>
        <p:cNvGrpSpPr/>
        <p:nvPr/>
      </p:nvGrpSpPr>
      <p:grpSpPr>
        <a:xfrm>
          <a:off x="0" y="0"/>
          <a:ext cx="0" cy="0"/>
          <a:chOff x="0" y="0"/>
          <a:chExt cx="0" cy="0"/>
        </a:xfrm>
      </p:grpSpPr>
      <p:sp>
        <p:nvSpPr>
          <p:cNvPr id="4" name="Текст 6">
            <a:extLst>
              <a:ext uri="{FF2B5EF4-FFF2-40B4-BE49-F238E27FC236}">
                <a16:creationId xmlns:a16="http://schemas.microsoft.com/office/drawing/2014/main" id="{CCC808A8-89AF-A2FD-3870-DFCF7AC374CF}"/>
              </a:ext>
            </a:extLst>
          </p:cNvPr>
          <p:cNvSpPr>
            <a:spLocks noGrp="1"/>
          </p:cNvSpPr>
          <p:nvPr>
            <p:ph type="body" sz="quarter" idx="20" hasCustomPrompt="1"/>
          </p:nvPr>
        </p:nvSpPr>
        <p:spPr>
          <a:xfrm>
            <a:off x="2261394" y="5386388"/>
            <a:ext cx="7669212" cy="1211262"/>
          </a:xfrm>
          <a:prstGeom prst="rect">
            <a:avLst/>
          </a:prstGeom>
        </p:spPr>
        <p:txBody>
          <a:bodyPr lIns="0" tIns="0" rIns="0" bIns="0" anchor="b"/>
          <a:lstStyle>
            <a:lvl1pPr marL="0" indent="0" algn="ctr">
              <a:lnSpc>
                <a:spcPct val="80000"/>
              </a:lnSpc>
              <a:spcBef>
                <a:spcPts val="0"/>
              </a:spcBef>
              <a:buNone/>
              <a:defRPr sz="2000">
                <a:solidFill>
                  <a:schemeClr val="accent2"/>
                </a:solidFill>
              </a:defRPr>
            </a:lvl1pPr>
          </a:lstStyle>
          <a:p>
            <a:pPr lvl="0"/>
            <a:r>
              <a:rPr lang="ru-RU" dirty="0"/>
              <a:t>ПОЛЕ ДЛЯ РАЗМЕЩЕНИЯ ТЕКСТА</a:t>
            </a:r>
          </a:p>
        </p:txBody>
      </p:sp>
      <p:sp>
        <p:nvSpPr>
          <p:cNvPr id="5" name="Текст 23">
            <a:extLst>
              <a:ext uri="{FF2B5EF4-FFF2-40B4-BE49-F238E27FC236}">
                <a16:creationId xmlns:a16="http://schemas.microsoft.com/office/drawing/2014/main" id="{39506EA4-C908-642B-DC90-255B1C3A6901}"/>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tx1"/>
                </a:solidFill>
              </a:defRPr>
            </a:lvl1pPr>
          </a:lstStyle>
          <a:p>
            <a:pPr lvl="0"/>
            <a:r>
              <a:rPr lang="ru-RU" dirty="0"/>
              <a:t>МОСКВА 2024</a:t>
            </a:r>
          </a:p>
        </p:txBody>
      </p:sp>
      <p:sp>
        <p:nvSpPr>
          <p:cNvPr id="7" name="Нижний колонтитул 4">
            <a:extLst>
              <a:ext uri="{FF2B5EF4-FFF2-40B4-BE49-F238E27FC236}">
                <a16:creationId xmlns:a16="http://schemas.microsoft.com/office/drawing/2014/main" id="{BAEF15EC-3A9B-7269-87C7-0AA125F9098B}"/>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tx1">
                    <a:alpha val="30000"/>
                  </a:schemeClr>
                </a:solidFill>
              </a:rPr>
              <a:t>Конфиденциально</a:t>
            </a:r>
          </a:p>
        </p:txBody>
      </p:sp>
      <p:pic>
        <p:nvPicPr>
          <p:cNvPr id="10" name="Рисунок 9">
            <a:extLst>
              <a:ext uri="{FF2B5EF4-FFF2-40B4-BE49-F238E27FC236}">
                <a16:creationId xmlns:a16="http://schemas.microsoft.com/office/drawing/2014/main" id="{054838C8-10D3-80F0-119D-3590B43361A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263525" y="2790294"/>
            <a:ext cx="11664950" cy="1496066"/>
          </a:xfrm>
          <a:prstGeom prst="rect">
            <a:avLst/>
          </a:prstGeom>
        </p:spPr>
      </p:pic>
      <p:sp>
        <p:nvSpPr>
          <p:cNvPr id="13" name="Текст 16">
            <a:extLst>
              <a:ext uri="{FF2B5EF4-FFF2-40B4-BE49-F238E27FC236}">
                <a16:creationId xmlns:a16="http://schemas.microsoft.com/office/drawing/2014/main" id="{8A8231D8-5FCC-E823-F78F-10E8625126D2}"/>
              </a:ext>
            </a:extLst>
          </p:cNvPr>
          <p:cNvSpPr>
            <a:spLocks noGrp="1"/>
          </p:cNvSpPr>
          <p:nvPr>
            <p:ph type="body" sz="quarter" idx="13" hasCustomPrompt="1"/>
          </p:nvPr>
        </p:nvSpPr>
        <p:spPr>
          <a:xfrm>
            <a:off x="1956000" y="2272775"/>
            <a:ext cx="8280000" cy="1213200"/>
          </a:xfrm>
          <a:prstGeom prst="rect">
            <a:avLst/>
          </a:prstGeom>
        </p:spPr>
        <p:txBody>
          <a:bodyPr lIns="0" tIns="0" rIns="0" bIns="0" anchor="t"/>
          <a:lstStyle>
            <a:lvl1pPr marL="0" indent="0" algn="ctr">
              <a:lnSpc>
                <a:spcPct val="80000"/>
              </a:lnSpc>
              <a:spcBef>
                <a:spcPts val="0"/>
              </a:spcBef>
              <a:buNone/>
              <a:defRPr sz="4800">
                <a:solidFill>
                  <a:schemeClr val="tx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Заголовок в одну </a:t>
            </a:r>
            <a:br>
              <a:rPr lang="ru-RU" dirty="0"/>
            </a:br>
            <a:r>
              <a:rPr lang="ru-RU" dirty="0"/>
              <a:t>или в две строки</a:t>
            </a:r>
          </a:p>
        </p:txBody>
      </p:sp>
    </p:spTree>
    <p:extLst>
      <p:ext uri="{BB962C8B-B14F-4D97-AF65-F5344CB8AC3E}">
        <p14:creationId xmlns:p14="http://schemas.microsoft.com/office/powerpoint/2010/main" val="94170689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Слайд с этап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10515600" cy="612774"/>
          </a:xfrm>
          <a:prstGeom prst="rect">
            <a:avLst/>
          </a:prstGeom>
        </p:spPr>
        <p:txBody>
          <a:bodyPr lIns="0" tIns="0" rIns="0" bIns="0"/>
          <a:lstStyle>
            <a:lvl1pPr>
              <a:lnSpc>
                <a:spcPct val="80000"/>
              </a:lnSpc>
              <a:defRPr sz="2800">
                <a:solidFill>
                  <a:schemeClr val="tx1"/>
                </a:solidFill>
              </a:defRPr>
            </a:lvl1pPr>
          </a:lstStyle>
          <a:p>
            <a:r>
              <a:rPr lang="ru-RU" dirty="0"/>
              <a:t>Слайд</a:t>
            </a:r>
            <a:r>
              <a:rPr lang="en-US" dirty="0"/>
              <a:t> </a:t>
            </a:r>
            <a:r>
              <a:rPr lang="ru-RU" dirty="0"/>
              <a:t>с этапами</a:t>
            </a:r>
          </a:p>
        </p:txBody>
      </p:sp>
      <p:sp>
        <p:nvSpPr>
          <p:cNvPr id="8" name="Текст 2">
            <a:extLst>
              <a:ext uri="{FF2B5EF4-FFF2-40B4-BE49-F238E27FC236}">
                <a16:creationId xmlns:a16="http://schemas.microsoft.com/office/drawing/2014/main" id="{D99FE1EE-EF84-442F-844D-2531601BD787}"/>
              </a:ext>
            </a:extLst>
          </p:cNvPr>
          <p:cNvSpPr>
            <a:spLocks noGrp="1"/>
          </p:cNvSpPr>
          <p:nvPr>
            <p:ph type="body" sz="quarter" idx="23" hasCustomPrompt="1"/>
          </p:nvPr>
        </p:nvSpPr>
        <p:spPr>
          <a:xfrm>
            <a:off x="263525" y="1996208"/>
            <a:ext cx="253047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01</a:t>
            </a:r>
          </a:p>
        </p:txBody>
      </p:sp>
      <p:sp>
        <p:nvSpPr>
          <p:cNvPr id="9" name="Текст 2">
            <a:extLst>
              <a:ext uri="{FF2B5EF4-FFF2-40B4-BE49-F238E27FC236}">
                <a16:creationId xmlns:a16="http://schemas.microsoft.com/office/drawing/2014/main" id="{1F657B34-C8E7-4890-9055-03FEE6270061}"/>
              </a:ext>
            </a:extLst>
          </p:cNvPr>
          <p:cNvSpPr>
            <a:spLocks noGrp="1"/>
          </p:cNvSpPr>
          <p:nvPr>
            <p:ph type="body" sz="quarter" idx="24" hasCustomPrompt="1"/>
          </p:nvPr>
        </p:nvSpPr>
        <p:spPr>
          <a:xfrm>
            <a:off x="263525" y="2295143"/>
            <a:ext cx="2530475" cy="797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4" name="Текст 2">
            <a:extLst>
              <a:ext uri="{FF2B5EF4-FFF2-40B4-BE49-F238E27FC236}">
                <a16:creationId xmlns:a16="http://schemas.microsoft.com/office/drawing/2014/main" id="{148858A0-3137-4B09-A286-69DE8D755AA3}"/>
              </a:ext>
            </a:extLst>
          </p:cNvPr>
          <p:cNvSpPr>
            <a:spLocks noGrp="1"/>
          </p:cNvSpPr>
          <p:nvPr>
            <p:ph type="body" sz="quarter" idx="29" hasCustomPrompt="1"/>
          </p:nvPr>
        </p:nvSpPr>
        <p:spPr>
          <a:xfrm>
            <a:off x="263525" y="87758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5" name="Текст 2">
            <a:extLst>
              <a:ext uri="{FF2B5EF4-FFF2-40B4-BE49-F238E27FC236}">
                <a16:creationId xmlns:a16="http://schemas.microsoft.com/office/drawing/2014/main" id="{5D389A11-DC79-49CB-9F97-3E4C2689F394}"/>
              </a:ext>
            </a:extLst>
          </p:cNvPr>
          <p:cNvSpPr>
            <a:spLocks noGrp="1"/>
          </p:cNvSpPr>
          <p:nvPr>
            <p:ph type="body" sz="quarter" idx="30" hasCustomPrompt="1"/>
          </p:nvPr>
        </p:nvSpPr>
        <p:spPr>
          <a:xfrm>
            <a:off x="9355968" y="1996208"/>
            <a:ext cx="2572507"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03</a:t>
            </a:r>
          </a:p>
        </p:txBody>
      </p:sp>
      <p:sp>
        <p:nvSpPr>
          <p:cNvPr id="26" name="Текст 2">
            <a:extLst>
              <a:ext uri="{FF2B5EF4-FFF2-40B4-BE49-F238E27FC236}">
                <a16:creationId xmlns:a16="http://schemas.microsoft.com/office/drawing/2014/main" id="{BF9B661B-317B-446A-8578-3A384799ABAB}"/>
              </a:ext>
            </a:extLst>
          </p:cNvPr>
          <p:cNvSpPr>
            <a:spLocks noGrp="1"/>
          </p:cNvSpPr>
          <p:nvPr>
            <p:ph type="body" sz="quarter" idx="31" hasCustomPrompt="1"/>
          </p:nvPr>
        </p:nvSpPr>
        <p:spPr>
          <a:xfrm>
            <a:off x="9355968" y="2295143"/>
            <a:ext cx="2560079" cy="797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7" name="Текст 2">
            <a:extLst>
              <a:ext uri="{FF2B5EF4-FFF2-40B4-BE49-F238E27FC236}">
                <a16:creationId xmlns:a16="http://schemas.microsoft.com/office/drawing/2014/main" id="{1E67A75F-021F-4685-85AE-5EFDBAB0A3C8}"/>
              </a:ext>
            </a:extLst>
          </p:cNvPr>
          <p:cNvSpPr>
            <a:spLocks noGrp="1"/>
          </p:cNvSpPr>
          <p:nvPr>
            <p:ph type="body" sz="quarter" idx="32" hasCustomPrompt="1"/>
          </p:nvPr>
        </p:nvSpPr>
        <p:spPr>
          <a:xfrm>
            <a:off x="5017588" y="5227448"/>
            <a:ext cx="2560077"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02</a:t>
            </a:r>
          </a:p>
        </p:txBody>
      </p:sp>
      <p:sp>
        <p:nvSpPr>
          <p:cNvPr id="28" name="Текст 2">
            <a:extLst>
              <a:ext uri="{FF2B5EF4-FFF2-40B4-BE49-F238E27FC236}">
                <a16:creationId xmlns:a16="http://schemas.microsoft.com/office/drawing/2014/main" id="{8A0998C7-EDF8-47C2-A25B-2656AB4FCCC3}"/>
              </a:ext>
            </a:extLst>
          </p:cNvPr>
          <p:cNvSpPr>
            <a:spLocks noGrp="1"/>
          </p:cNvSpPr>
          <p:nvPr>
            <p:ph type="body" sz="quarter" idx="33" hasCustomPrompt="1"/>
          </p:nvPr>
        </p:nvSpPr>
        <p:spPr>
          <a:xfrm>
            <a:off x="5017588" y="5526383"/>
            <a:ext cx="2560079" cy="797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Tree>
    <p:extLst>
      <p:ext uri="{BB962C8B-B14F-4D97-AF65-F5344CB8AC3E}">
        <p14:creationId xmlns:p14="http://schemas.microsoft.com/office/powerpoint/2010/main" val="120907685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Слайд с этапами_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10515600" cy="612774"/>
          </a:xfrm>
          <a:prstGeom prst="rect">
            <a:avLst/>
          </a:prstGeom>
        </p:spPr>
        <p:txBody>
          <a:bodyPr lIns="0" tIns="0" rIns="0" bIns="0"/>
          <a:lstStyle>
            <a:lvl1pPr>
              <a:lnSpc>
                <a:spcPct val="80000"/>
              </a:lnSpc>
              <a:defRPr sz="2800">
                <a:solidFill>
                  <a:schemeClr val="tx1"/>
                </a:solidFill>
              </a:defRPr>
            </a:lvl1pPr>
          </a:lstStyle>
          <a:p>
            <a:r>
              <a:rPr lang="ru-RU" dirty="0"/>
              <a:t>Слайд </a:t>
            </a:r>
            <a:br>
              <a:rPr lang="ru-RU" dirty="0"/>
            </a:br>
            <a:r>
              <a:rPr lang="ru-RU" dirty="0"/>
              <a:t>с этапами</a:t>
            </a:r>
          </a:p>
        </p:txBody>
      </p:sp>
      <p:sp>
        <p:nvSpPr>
          <p:cNvPr id="8" name="Текст 2">
            <a:extLst>
              <a:ext uri="{FF2B5EF4-FFF2-40B4-BE49-F238E27FC236}">
                <a16:creationId xmlns:a16="http://schemas.microsoft.com/office/drawing/2014/main" id="{D99FE1EE-EF84-442F-844D-2531601BD787}"/>
              </a:ext>
            </a:extLst>
          </p:cNvPr>
          <p:cNvSpPr>
            <a:spLocks noGrp="1"/>
          </p:cNvSpPr>
          <p:nvPr>
            <p:ph type="body" sz="quarter" idx="23" hasCustomPrompt="1"/>
          </p:nvPr>
        </p:nvSpPr>
        <p:spPr>
          <a:xfrm>
            <a:off x="263525" y="1996214"/>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01</a:t>
            </a:r>
          </a:p>
        </p:txBody>
      </p:sp>
      <p:sp>
        <p:nvSpPr>
          <p:cNvPr id="9" name="Текст 2">
            <a:extLst>
              <a:ext uri="{FF2B5EF4-FFF2-40B4-BE49-F238E27FC236}">
                <a16:creationId xmlns:a16="http://schemas.microsoft.com/office/drawing/2014/main" id="{1F657B34-C8E7-4890-9055-03FEE6270061}"/>
              </a:ext>
            </a:extLst>
          </p:cNvPr>
          <p:cNvSpPr>
            <a:spLocks noGrp="1"/>
          </p:cNvSpPr>
          <p:nvPr>
            <p:ph type="body" sz="quarter" idx="24" hasCustomPrompt="1"/>
          </p:nvPr>
        </p:nvSpPr>
        <p:spPr>
          <a:xfrm>
            <a:off x="263525" y="2295149"/>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4" name="Текст 2">
            <a:extLst>
              <a:ext uri="{FF2B5EF4-FFF2-40B4-BE49-F238E27FC236}">
                <a16:creationId xmlns:a16="http://schemas.microsoft.com/office/drawing/2014/main" id="{148858A0-3137-4B09-A286-69DE8D755AA3}"/>
              </a:ext>
            </a:extLst>
          </p:cNvPr>
          <p:cNvSpPr>
            <a:spLocks noGrp="1"/>
          </p:cNvSpPr>
          <p:nvPr>
            <p:ph type="body" sz="quarter" idx="29"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5" name="Текст 2">
            <a:extLst>
              <a:ext uri="{FF2B5EF4-FFF2-40B4-BE49-F238E27FC236}">
                <a16:creationId xmlns:a16="http://schemas.microsoft.com/office/drawing/2014/main" id="{5D389A11-DC79-49CB-9F97-3E4C2689F394}"/>
              </a:ext>
            </a:extLst>
          </p:cNvPr>
          <p:cNvSpPr>
            <a:spLocks noGrp="1"/>
          </p:cNvSpPr>
          <p:nvPr>
            <p:ph type="body" sz="quarter" idx="30" hasCustomPrompt="1"/>
          </p:nvPr>
        </p:nvSpPr>
        <p:spPr>
          <a:xfrm>
            <a:off x="9421139" y="1996214"/>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05</a:t>
            </a:r>
          </a:p>
        </p:txBody>
      </p:sp>
      <p:sp>
        <p:nvSpPr>
          <p:cNvPr id="26" name="Текст 2">
            <a:extLst>
              <a:ext uri="{FF2B5EF4-FFF2-40B4-BE49-F238E27FC236}">
                <a16:creationId xmlns:a16="http://schemas.microsoft.com/office/drawing/2014/main" id="{BF9B661B-317B-446A-8578-3A384799ABAB}"/>
              </a:ext>
            </a:extLst>
          </p:cNvPr>
          <p:cNvSpPr>
            <a:spLocks noGrp="1"/>
          </p:cNvSpPr>
          <p:nvPr>
            <p:ph type="body" sz="quarter" idx="31" hasCustomPrompt="1"/>
          </p:nvPr>
        </p:nvSpPr>
        <p:spPr>
          <a:xfrm>
            <a:off x="9421139" y="2295149"/>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7" name="Текст 2">
            <a:extLst>
              <a:ext uri="{FF2B5EF4-FFF2-40B4-BE49-F238E27FC236}">
                <a16:creationId xmlns:a16="http://schemas.microsoft.com/office/drawing/2014/main" id="{1E67A75F-021F-4685-85AE-5EFDBAB0A3C8}"/>
              </a:ext>
            </a:extLst>
          </p:cNvPr>
          <p:cNvSpPr>
            <a:spLocks noGrp="1"/>
          </p:cNvSpPr>
          <p:nvPr>
            <p:ph type="body" sz="quarter" idx="32" hasCustomPrompt="1"/>
          </p:nvPr>
        </p:nvSpPr>
        <p:spPr>
          <a:xfrm>
            <a:off x="2243138" y="5227448"/>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02</a:t>
            </a:r>
          </a:p>
        </p:txBody>
      </p:sp>
      <p:sp>
        <p:nvSpPr>
          <p:cNvPr id="28" name="Текст 2">
            <a:extLst>
              <a:ext uri="{FF2B5EF4-FFF2-40B4-BE49-F238E27FC236}">
                <a16:creationId xmlns:a16="http://schemas.microsoft.com/office/drawing/2014/main" id="{8A0998C7-EDF8-47C2-A25B-2656AB4FCCC3}"/>
              </a:ext>
            </a:extLst>
          </p:cNvPr>
          <p:cNvSpPr>
            <a:spLocks noGrp="1"/>
          </p:cNvSpPr>
          <p:nvPr>
            <p:ph type="body" sz="quarter" idx="33" hasCustomPrompt="1"/>
          </p:nvPr>
        </p:nvSpPr>
        <p:spPr>
          <a:xfrm>
            <a:off x="2243138" y="5526383"/>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18" name="Текст 2">
            <a:extLst>
              <a:ext uri="{FF2B5EF4-FFF2-40B4-BE49-F238E27FC236}">
                <a16:creationId xmlns:a16="http://schemas.microsoft.com/office/drawing/2014/main" id="{543F0284-F8A6-401D-8B94-73F0A78C39B3}"/>
              </a:ext>
            </a:extLst>
          </p:cNvPr>
          <p:cNvSpPr>
            <a:spLocks noGrp="1"/>
          </p:cNvSpPr>
          <p:nvPr>
            <p:ph type="body" sz="quarter" idx="34" hasCustomPrompt="1"/>
          </p:nvPr>
        </p:nvSpPr>
        <p:spPr>
          <a:xfrm>
            <a:off x="4967922" y="1996214"/>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03</a:t>
            </a:r>
          </a:p>
        </p:txBody>
      </p:sp>
      <p:sp>
        <p:nvSpPr>
          <p:cNvPr id="19" name="Текст 2">
            <a:extLst>
              <a:ext uri="{FF2B5EF4-FFF2-40B4-BE49-F238E27FC236}">
                <a16:creationId xmlns:a16="http://schemas.microsoft.com/office/drawing/2014/main" id="{1CE64205-2E19-4D78-A2E6-095903D0AE6E}"/>
              </a:ext>
            </a:extLst>
          </p:cNvPr>
          <p:cNvSpPr>
            <a:spLocks noGrp="1"/>
          </p:cNvSpPr>
          <p:nvPr>
            <p:ph type="body" sz="quarter" idx="35" hasCustomPrompt="1"/>
          </p:nvPr>
        </p:nvSpPr>
        <p:spPr>
          <a:xfrm>
            <a:off x="4967922" y="2295149"/>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3" name="Текст 2">
            <a:extLst>
              <a:ext uri="{FF2B5EF4-FFF2-40B4-BE49-F238E27FC236}">
                <a16:creationId xmlns:a16="http://schemas.microsoft.com/office/drawing/2014/main" id="{A698DCC5-7794-4D92-8E47-E18467235E6A}"/>
              </a:ext>
            </a:extLst>
          </p:cNvPr>
          <p:cNvSpPr>
            <a:spLocks noGrp="1"/>
          </p:cNvSpPr>
          <p:nvPr>
            <p:ph type="body" sz="quarter" idx="36" hasCustomPrompt="1"/>
          </p:nvPr>
        </p:nvSpPr>
        <p:spPr>
          <a:xfrm>
            <a:off x="8220075" y="5227448"/>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04</a:t>
            </a:r>
          </a:p>
        </p:txBody>
      </p:sp>
      <p:sp>
        <p:nvSpPr>
          <p:cNvPr id="29" name="Текст 2">
            <a:extLst>
              <a:ext uri="{FF2B5EF4-FFF2-40B4-BE49-F238E27FC236}">
                <a16:creationId xmlns:a16="http://schemas.microsoft.com/office/drawing/2014/main" id="{F6557FF5-5DAB-4887-AFEF-2C2ED9F162C0}"/>
              </a:ext>
            </a:extLst>
          </p:cNvPr>
          <p:cNvSpPr>
            <a:spLocks noGrp="1"/>
          </p:cNvSpPr>
          <p:nvPr>
            <p:ph type="body" sz="quarter" idx="37" hasCustomPrompt="1"/>
          </p:nvPr>
        </p:nvSpPr>
        <p:spPr>
          <a:xfrm>
            <a:off x="8220075" y="5526383"/>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3" name="Номер слайда 5">
            <a:extLst>
              <a:ext uri="{FF2B5EF4-FFF2-40B4-BE49-F238E27FC236}">
                <a16:creationId xmlns:a16="http://schemas.microsoft.com/office/drawing/2014/main" id="{43A106B4-C90A-BF00-41E8-94FE32BDF540}"/>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5881963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Слайд с кейсом Солар">
    <p:spTree>
      <p:nvGrpSpPr>
        <p:cNvPr id="1" name=""/>
        <p:cNvGrpSpPr/>
        <p:nvPr/>
      </p:nvGrpSpPr>
      <p:grpSpPr>
        <a:xfrm>
          <a:off x="0" y="0"/>
          <a:ext cx="0" cy="0"/>
          <a:chOff x="0" y="0"/>
          <a:chExt cx="0" cy="0"/>
        </a:xfrm>
      </p:grpSpPr>
      <p:sp>
        <p:nvSpPr>
          <p:cNvPr id="16" name="Номер слайда 5">
            <a:extLst>
              <a:ext uri="{FF2B5EF4-FFF2-40B4-BE49-F238E27FC236}">
                <a16:creationId xmlns:a16="http://schemas.microsoft.com/office/drawing/2014/main" id="{BE92D0D4-73CA-42B8-BF2B-655E2E264AFD}"/>
              </a:ext>
            </a:extLst>
          </p:cNvPr>
          <p:cNvSpPr>
            <a:spLocks noGrp="1"/>
          </p:cNvSpPr>
          <p:nvPr>
            <p:ph type="sldNum" sz="quarter" idx="4"/>
          </p:nvPr>
        </p:nvSpPr>
        <p:spPr>
          <a:xfrm>
            <a:off x="5882640" y="6415087"/>
            <a:ext cx="426720" cy="365125"/>
          </a:xfrm>
          <a:prstGeom prst="rect">
            <a:avLst/>
          </a:prstGeom>
        </p:spPr>
        <p:txBody>
          <a:bodyPr/>
          <a:lstStyle>
            <a:lvl1pPr algn="ctr">
              <a:defRPr sz="1000">
                <a:solidFill>
                  <a:schemeClr val="accent2"/>
                </a:solidFill>
              </a:defRPr>
            </a:lvl1pPr>
          </a:lstStyle>
          <a:p>
            <a:fld id="{50A83D33-2C4E-47C0-B358-17EFE2DBA196}" type="slidenum">
              <a:rPr lang="ru-RU" smtClean="0"/>
              <a:pPr/>
              <a:t>‹#›</a:t>
            </a:fld>
            <a:endParaRPr lang="ru-RU" dirty="0"/>
          </a:p>
        </p:txBody>
      </p:sp>
      <p:sp>
        <p:nvSpPr>
          <p:cNvPr id="4" name="Rectangle 12">
            <a:extLst>
              <a:ext uri="{FF2B5EF4-FFF2-40B4-BE49-F238E27FC236}">
                <a16:creationId xmlns:a16="http://schemas.microsoft.com/office/drawing/2014/main" id="{B7FA2D44-69A5-43B4-B84C-B6E19AE8C9CF}"/>
              </a:ext>
            </a:extLst>
          </p:cNvPr>
          <p:cNvSpPr/>
          <p:nvPr userDrawn="1"/>
        </p:nvSpPr>
        <p:spPr>
          <a:xfrm>
            <a:off x="4260590" y="-1"/>
            <a:ext cx="7932515" cy="6858001"/>
          </a:xfrm>
          <a:prstGeom prst="rect">
            <a:avLst/>
          </a:prstGeom>
          <a:solidFill>
            <a:srgbClr val="FE6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4654550" y="260352"/>
            <a:ext cx="5545138" cy="612774"/>
          </a:xfrm>
          <a:prstGeom prst="rect">
            <a:avLst/>
          </a:prstGeom>
        </p:spPr>
        <p:txBody>
          <a:bodyPr lIns="0" tIns="0" rIns="0" bIns="0"/>
          <a:lstStyle>
            <a:lvl1pPr>
              <a:lnSpc>
                <a:spcPct val="80000"/>
              </a:lnSpc>
              <a:defRPr sz="2800">
                <a:solidFill>
                  <a:schemeClr val="bg1"/>
                </a:solidFill>
              </a:defRPr>
            </a:lvl1pPr>
          </a:lstStyle>
          <a:p>
            <a:r>
              <a:rPr lang="ru-RU" dirty="0"/>
              <a:t>ОПЫТ СОЛАР</a:t>
            </a:r>
          </a:p>
        </p:txBody>
      </p:sp>
      <p:sp>
        <p:nvSpPr>
          <p:cNvPr id="6" name="Текст 2">
            <a:extLst>
              <a:ext uri="{FF2B5EF4-FFF2-40B4-BE49-F238E27FC236}">
                <a16:creationId xmlns:a16="http://schemas.microsoft.com/office/drawing/2014/main" id="{F572260C-08EF-4105-A808-53891E84F8D5}"/>
              </a:ext>
            </a:extLst>
          </p:cNvPr>
          <p:cNvSpPr>
            <a:spLocks noGrp="1"/>
          </p:cNvSpPr>
          <p:nvPr>
            <p:ph type="body" sz="quarter" idx="25" hasCustomPrompt="1"/>
          </p:nvPr>
        </p:nvSpPr>
        <p:spPr>
          <a:xfrm>
            <a:off x="4654549" y="873125"/>
            <a:ext cx="7273925" cy="427209"/>
          </a:xfrm>
          <a:prstGeom prst="rect">
            <a:avLst/>
          </a:prstGeom>
        </p:spPr>
        <p:txBody>
          <a:bodyPr lIns="0" tIns="0" rIns="0" bIns="0"/>
          <a:lstStyle>
            <a:lvl1pPr marL="0" indent="0" algn="l" defTabSz="914400" rtl="0" eaLnBrk="1" latinLnBrk="0" hangingPunct="1">
              <a:lnSpc>
                <a:spcPct val="100000"/>
              </a:lnSpc>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7" name="Рисунок 6">
            <a:extLst>
              <a:ext uri="{FF2B5EF4-FFF2-40B4-BE49-F238E27FC236}">
                <a16:creationId xmlns:a16="http://schemas.microsoft.com/office/drawing/2014/main" id="{61A6BF44-B1FA-4E71-B74A-55C81C4C74F7}"/>
              </a:ext>
            </a:extLst>
          </p:cNvPr>
          <p:cNvSpPr>
            <a:spLocks noGrp="1"/>
          </p:cNvSpPr>
          <p:nvPr>
            <p:ph type="pic" sz="quarter" idx="26" hasCustomPrompt="1"/>
          </p:nvPr>
        </p:nvSpPr>
        <p:spPr>
          <a:xfrm>
            <a:off x="263525" y="244475"/>
            <a:ext cx="3708400" cy="628650"/>
          </a:xfrm>
          <a:prstGeom prst="rect">
            <a:avLst/>
          </a:prstGeom>
        </p:spPr>
        <p:txBody>
          <a:bodyPr anchor="ctr"/>
          <a:lstStyle>
            <a:lvl1pPr marL="0" indent="0">
              <a:buNone/>
              <a:defRPr sz="1800">
                <a:solidFill>
                  <a:schemeClr val="tx2"/>
                </a:solidFill>
              </a:defRPr>
            </a:lvl1pPr>
          </a:lstStyle>
          <a:p>
            <a:r>
              <a:rPr lang="ru-RU" dirty="0"/>
              <a:t>Вставка лого</a:t>
            </a:r>
          </a:p>
        </p:txBody>
      </p:sp>
      <p:sp>
        <p:nvSpPr>
          <p:cNvPr id="9" name="Заголовок 1">
            <a:extLst>
              <a:ext uri="{FF2B5EF4-FFF2-40B4-BE49-F238E27FC236}">
                <a16:creationId xmlns:a16="http://schemas.microsoft.com/office/drawing/2014/main" id="{D1E0C81A-C25E-4580-8F6B-62FF0CDB7570}"/>
              </a:ext>
            </a:extLst>
          </p:cNvPr>
          <p:cNvSpPr txBox="1">
            <a:spLocks/>
          </p:cNvSpPr>
          <p:nvPr userDrawn="1"/>
        </p:nvSpPr>
        <p:spPr>
          <a:xfrm>
            <a:off x="288246" y="2576850"/>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tx1"/>
                </a:solidFill>
              </a:rPr>
              <a:t>ОТРАСЛЬ</a:t>
            </a:r>
          </a:p>
        </p:txBody>
      </p:sp>
      <p:sp>
        <p:nvSpPr>
          <p:cNvPr id="10" name="Текст 2">
            <a:extLst>
              <a:ext uri="{FF2B5EF4-FFF2-40B4-BE49-F238E27FC236}">
                <a16:creationId xmlns:a16="http://schemas.microsoft.com/office/drawing/2014/main" id="{C0CE1098-E1A7-4B96-A36B-AE258B228F62}"/>
              </a:ext>
            </a:extLst>
          </p:cNvPr>
          <p:cNvSpPr>
            <a:spLocks noGrp="1"/>
          </p:cNvSpPr>
          <p:nvPr>
            <p:ph type="body" sz="quarter" idx="27" hasCustomPrompt="1"/>
          </p:nvPr>
        </p:nvSpPr>
        <p:spPr>
          <a:xfrm>
            <a:off x="288245" y="3004059"/>
            <a:ext cx="2751287" cy="427209"/>
          </a:xfrm>
          <a:prstGeom prst="rect">
            <a:avLst/>
          </a:prstGeom>
        </p:spPr>
        <p:txBody>
          <a:bodyPr lIns="0" tIns="0" rIns="0" bIns="0" anchor="t"/>
          <a:lstStyle>
            <a:lvl1pPr marL="0" indent="0" algn="l" defTabSz="914400" rtl="0" eaLnBrk="1" latinLnBrk="0" hangingPunct="1">
              <a:lnSpc>
                <a:spcPct val="8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1" name="Заголовок 1">
            <a:extLst>
              <a:ext uri="{FF2B5EF4-FFF2-40B4-BE49-F238E27FC236}">
                <a16:creationId xmlns:a16="http://schemas.microsoft.com/office/drawing/2014/main" id="{531CC17B-962C-4577-A17B-C1D00C2DF30E}"/>
              </a:ext>
            </a:extLst>
          </p:cNvPr>
          <p:cNvSpPr txBox="1">
            <a:spLocks/>
          </p:cNvSpPr>
          <p:nvPr userDrawn="1"/>
        </p:nvSpPr>
        <p:spPr>
          <a:xfrm>
            <a:off x="288246" y="4002878"/>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tx1"/>
                </a:solidFill>
              </a:rPr>
              <a:t>ДАННЫЕ О ПРОЕКТЕ</a:t>
            </a:r>
          </a:p>
        </p:txBody>
      </p:sp>
      <p:sp>
        <p:nvSpPr>
          <p:cNvPr id="12" name="Текст 2">
            <a:extLst>
              <a:ext uri="{FF2B5EF4-FFF2-40B4-BE49-F238E27FC236}">
                <a16:creationId xmlns:a16="http://schemas.microsoft.com/office/drawing/2014/main" id="{D5F7B793-43C9-43BD-92B6-1A0D1E6ACE21}"/>
              </a:ext>
            </a:extLst>
          </p:cNvPr>
          <p:cNvSpPr>
            <a:spLocks noGrp="1"/>
          </p:cNvSpPr>
          <p:nvPr>
            <p:ph type="body" sz="quarter" idx="28" hasCustomPrompt="1"/>
          </p:nvPr>
        </p:nvSpPr>
        <p:spPr>
          <a:xfrm>
            <a:off x="288245" y="4430087"/>
            <a:ext cx="2751287" cy="427209"/>
          </a:xfrm>
          <a:prstGeom prst="rect">
            <a:avLst/>
          </a:prstGeom>
        </p:spPr>
        <p:txBody>
          <a:bodyPr lIns="0" tIns="0" rIns="0" bIns="0" anchor="t"/>
          <a:lstStyle>
            <a:lvl1pPr marL="0" indent="0" algn="l" defTabSz="914400" rtl="0" eaLnBrk="1" latinLnBrk="0" hangingPunct="1">
              <a:lnSpc>
                <a:spcPct val="8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3" name="Заголовок 1">
            <a:extLst>
              <a:ext uri="{FF2B5EF4-FFF2-40B4-BE49-F238E27FC236}">
                <a16:creationId xmlns:a16="http://schemas.microsoft.com/office/drawing/2014/main" id="{31B90BAE-5999-401C-9626-DBC7D78552FF}"/>
              </a:ext>
            </a:extLst>
          </p:cNvPr>
          <p:cNvSpPr txBox="1">
            <a:spLocks/>
          </p:cNvSpPr>
          <p:nvPr userDrawn="1"/>
        </p:nvSpPr>
        <p:spPr>
          <a:xfrm>
            <a:off x="288246" y="5829592"/>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tx1"/>
                </a:solidFill>
              </a:rPr>
              <a:t>РЕЗУЛЬТАТЫ</a:t>
            </a:r>
          </a:p>
        </p:txBody>
      </p:sp>
      <p:sp>
        <p:nvSpPr>
          <p:cNvPr id="14" name="Текст 2">
            <a:extLst>
              <a:ext uri="{FF2B5EF4-FFF2-40B4-BE49-F238E27FC236}">
                <a16:creationId xmlns:a16="http://schemas.microsoft.com/office/drawing/2014/main" id="{8A860665-F965-4C41-BB3B-5F1A91E35F0C}"/>
              </a:ext>
            </a:extLst>
          </p:cNvPr>
          <p:cNvSpPr>
            <a:spLocks noGrp="1"/>
          </p:cNvSpPr>
          <p:nvPr>
            <p:ph type="body" sz="quarter" idx="29" hasCustomPrompt="1"/>
          </p:nvPr>
        </p:nvSpPr>
        <p:spPr>
          <a:xfrm>
            <a:off x="288245" y="6170441"/>
            <a:ext cx="2751287" cy="427209"/>
          </a:xfrm>
          <a:prstGeom prst="rect">
            <a:avLst/>
          </a:prstGeom>
        </p:spPr>
        <p:txBody>
          <a:bodyPr lIns="0" tIns="0" rIns="0" bIns="0" anchor="t"/>
          <a:lstStyle>
            <a:lvl1pPr marL="0" indent="0" algn="l" defTabSz="914400" rtl="0" eaLnBrk="1" latinLnBrk="0" hangingPunct="1">
              <a:lnSpc>
                <a:spcPct val="8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5" name="Заголовок 1">
            <a:extLst>
              <a:ext uri="{FF2B5EF4-FFF2-40B4-BE49-F238E27FC236}">
                <a16:creationId xmlns:a16="http://schemas.microsoft.com/office/drawing/2014/main" id="{A190B53D-CDBB-4286-BF7C-6AB7949D8A5B}"/>
              </a:ext>
            </a:extLst>
          </p:cNvPr>
          <p:cNvSpPr txBox="1">
            <a:spLocks/>
          </p:cNvSpPr>
          <p:nvPr userDrawn="1"/>
        </p:nvSpPr>
        <p:spPr>
          <a:xfrm>
            <a:off x="4654549" y="2576850"/>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ЗАДАЧА</a:t>
            </a:r>
          </a:p>
        </p:txBody>
      </p:sp>
      <p:sp>
        <p:nvSpPr>
          <p:cNvPr id="17" name="Текст 2">
            <a:extLst>
              <a:ext uri="{FF2B5EF4-FFF2-40B4-BE49-F238E27FC236}">
                <a16:creationId xmlns:a16="http://schemas.microsoft.com/office/drawing/2014/main" id="{782F11A9-31A2-4E9D-A857-E27F985B8C18}"/>
              </a:ext>
            </a:extLst>
          </p:cNvPr>
          <p:cNvSpPr>
            <a:spLocks noGrp="1"/>
          </p:cNvSpPr>
          <p:nvPr>
            <p:ph type="body" sz="quarter" idx="30" hasCustomPrompt="1"/>
          </p:nvPr>
        </p:nvSpPr>
        <p:spPr>
          <a:xfrm>
            <a:off x="4654548" y="3004059"/>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sp>
        <p:nvSpPr>
          <p:cNvPr id="18" name="Заголовок 1">
            <a:extLst>
              <a:ext uri="{FF2B5EF4-FFF2-40B4-BE49-F238E27FC236}">
                <a16:creationId xmlns:a16="http://schemas.microsoft.com/office/drawing/2014/main" id="{CB08E568-3179-4629-83CB-62DAE66A7797}"/>
              </a:ext>
            </a:extLst>
          </p:cNvPr>
          <p:cNvSpPr txBox="1">
            <a:spLocks/>
          </p:cNvSpPr>
          <p:nvPr userDrawn="1"/>
        </p:nvSpPr>
        <p:spPr>
          <a:xfrm>
            <a:off x="8420440" y="2576850"/>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РЕШЕНИЕ</a:t>
            </a:r>
          </a:p>
        </p:txBody>
      </p:sp>
      <p:sp>
        <p:nvSpPr>
          <p:cNvPr id="20" name="Заголовок 1">
            <a:extLst>
              <a:ext uri="{FF2B5EF4-FFF2-40B4-BE49-F238E27FC236}">
                <a16:creationId xmlns:a16="http://schemas.microsoft.com/office/drawing/2014/main" id="{28CA8C7D-816B-4DCE-993E-287180531889}"/>
              </a:ext>
            </a:extLst>
          </p:cNvPr>
          <p:cNvSpPr txBox="1">
            <a:spLocks/>
          </p:cNvSpPr>
          <p:nvPr userDrawn="1"/>
        </p:nvSpPr>
        <p:spPr>
          <a:xfrm>
            <a:off x="4654549" y="4904412"/>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ЗОНА ПОКРЫТИЯ</a:t>
            </a:r>
          </a:p>
        </p:txBody>
      </p:sp>
      <p:sp>
        <p:nvSpPr>
          <p:cNvPr id="22" name="Заголовок 1">
            <a:extLst>
              <a:ext uri="{FF2B5EF4-FFF2-40B4-BE49-F238E27FC236}">
                <a16:creationId xmlns:a16="http://schemas.microsoft.com/office/drawing/2014/main" id="{2D80A762-A2B9-4D8E-91F9-4DAF61D7C7A9}"/>
              </a:ext>
            </a:extLst>
          </p:cNvPr>
          <p:cNvSpPr txBox="1">
            <a:spLocks/>
          </p:cNvSpPr>
          <p:nvPr userDrawn="1"/>
        </p:nvSpPr>
        <p:spPr>
          <a:xfrm>
            <a:off x="8420440" y="4904412"/>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ДЕТАЛИ ПРОЕКТА</a:t>
            </a:r>
          </a:p>
        </p:txBody>
      </p:sp>
      <p:sp>
        <p:nvSpPr>
          <p:cNvPr id="30" name="Текст 2">
            <a:extLst>
              <a:ext uri="{FF2B5EF4-FFF2-40B4-BE49-F238E27FC236}">
                <a16:creationId xmlns:a16="http://schemas.microsoft.com/office/drawing/2014/main" id="{B89E3E11-8F4E-4BFE-BBE6-A4ACEFEAF942}"/>
              </a:ext>
            </a:extLst>
          </p:cNvPr>
          <p:cNvSpPr>
            <a:spLocks noGrp="1"/>
          </p:cNvSpPr>
          <p:nvPr>
            <p:ph type="body" sz="quarter" idx="31" hasCustomPrompt="1"/>
          </p:nvPr>
        </p:nvSpPr>
        <p:spPr>
          <a:xfrm>
            <a:off x="8420440" y="3004059"/>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sp>
        <p:nvSpPr>
          <p:cNvPr id="31" name="Текст 2">
            <a:extLst>
              <a:ext uri="{FF2B5EF4-FFF2-40B4-BE49-F238E27FC236}">
                <a16:creationId xmlns:a16="http://schemas.microsoft.com/office/drawing/2014/main" id="{709F1821-9CCD-4109-8761-ACE37278FF31}"/>
              </a:ext>
            </a:extLst>
          </p:cNvPr>
          <p:cNvSpPr>
            <a:spLocks noGrp="1"/>
          </p:cNvSpPr>
          <p:nvPr>
            <p:ph type="body" sz="quarter" idx="32" hasCustomPrompt="1"/>
          </p:nvPr>
        </p:nvSpPr>
        <p:spPr>
          <a:xfrm>
            <a:off x="4654548" y="5306416"/>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sp>
        <p:nvSpPr>
          <p:cNvPr id="32" name="Текст 2">
            <a:extLst>
              <a:ext uri="{FF2B5EF4-FFF2-40B4-BE49-F238E27FC236}">
                <a16:creationId xmlns:a16="http://schemas.microsoft.com/office/drawing/2014/main" id="{5EE42799-D922-4E4C-A9D4-43A149F4A4D9}"/>
              </a:ext>
            </a:extLst>
          </p:cNvPr>
          <p:cNvSpPr>
            <a:spLocks noGrp="1"/>
          </p:cNvSpPr>
          <p:nvPr>
            <p:ph type="body" sz="quarter" idx="33" hasCustomPrompt="1"/>
          </p:nvPr>
        </p:nvSpPr>
        <p:spPr>
          <a:xfrm>
            <a:off x="8420440" y="5306416"/>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pic>
        <p:nvPicPr>
          <p:cNvPr id="3" name="Picture 9">
            <a:extLst>
              <a:ext uri="{FF2B5EF4-FFF2-40B4-BE49-F238E27FC236}">
                <a16:creationId xmlns:a16="http://schemas.microsoft.com/office/drawing/2014/main" id="{6EF406F0-7403-D8A6-7DDB-0CEA75748538}"/>
              </a:ext>
            </a:extLst>
          </p:cNvPr>
          <p:cNvPicPr>
            <a:picLocks noChangeAspect="1"/>
          </p:cNvPicPr>
          <p:nvPr userDrawn="1"/>
        </p:nvPicPr>
        <p:blipFill>
          <a:blip r:embed="rId2" cstate="email">
            <a:alphaModFix amt="50000"/>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1130001" y="260352"/>
            <a:ext cx="798474" cy="153012"/>
          </a:xfrm>
          <a:prstGeom prst="rect">
            <a:avLst/>
          </a:prstGeom>
        </p:spPr>
      </p:pic>
    </p:spTree>
    <p:extLst>
      <p:ext uri="{BB962C8B-B14F-4D97-AF65-F5344CB8AC3E}">
        <p14:creationId xmlns:p14="http://schemas.microsoft.com/office/powerpoint/2010/main" val="1390479246"/>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Слайд для таблицы">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для размещения </a:t>
            </a:r>
            <a:br>
              <a:rPr lang="ru-RU" dirty="0"/>
            </a:br>
            <a:r>
              <a:rPr lang="ru-RU" dirty="0"/>
              <a:t>таблицы</a:t>
            </a:r>
          </a:p>
        </p:txBody>
      </p:sp>
    </p:spTree>
    <p:extLst>
      <p:ext uri="{BB962C8B-B14F-4D97-AF65-F5344CB8AC3E}">
        <p14:creationId xmlns:p14="http://schemas.microsoft.com/office/powerpoint/2010/main" val="53270680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Слайд со спикером">
    <p:bg>
      <p:bgPr>
        <a:solidFill>
          <a:schemeClr val="tx1"/>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EA952676-21F8-A255-67AF-7C6DD9D859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564632" y="873124"/>
            <a:ext cx="4673574" cy="5724525"/>
          </a:xfrm>
          <a:prstGeom prst="rect">
            <a:avLst/>
          </a:prstGeom>
        </p:spPr>
      </p:pic>
      <p:sp>
        <p:nvSpPr>
          <p:cNvPr id="57" name="Заголовок 1">
            <a:extLst>
              <a:ext uri="{FF2B5EF4-FFF2-40B4-BE49-F238E27FC236}">
                <a16:creationId xmlns:a16="http://schemas.microsoft.com/office/drawing/2014/main" id="{8E9980F3-BAA9-F6DB-C487-00C57AEE657B}"/>
              </a:ext>
            </a:extLst>
          </p:cNvPr>
          <p:cNvSpPr>
            <a:spLocks noGrp="1"/>
          </p:cNvSpPr>
          <p:nvPr>
            <p:ph type="title" hasCustomPrompt="1"/>
          </p:nvPr>
        </p:nvSpPr>
        <p:spPr>
          <a:xfrm>
            <a:off x="6423344" y="1808163"/>
            <a:ext cx="5308069" cy="1351870"/>
          </a:xfrm>
          <a:prstGeom prst="rect">
            <a:avLst/>
          </a:prstGeom>
        </p:spPr>
        <p:txBody>
          <a:bodyPr lIns="0" tIns="0" rIns="0" bIns="0" anchor="ctr"/>
          <a:lstStyle>
            <a:lvl1pPr>
              <a:lnSpc>
                <a:spcPct val="80000"/>
              </a:lnSpc>
              <a:defRPr sz="5400">
                <a:solidFill>
                  <a:schemeClr val="bg2"/>
                </a:solidFill>
                <a:latin typeface="Times New Roman" panose="02020603050405020304" pitchFamily="18" charset="0"/>
                <a:cs typeface="Times New Roman" panose="02020603050405020304" pitchFamily="18" charset="0"/>
              </a:defRPr>
            </a:lvl1pPr>
          </a:lstStyle>
          <a:p>
            <a:r>
              <a:rPr lang="ru-RU" dirty="0"/>
              <a:t>Имя</a:t>
            </a:r>
            <a:br>
              <a:rPr lang="ru-RU" dirty="0"/>
            </a:br>
            <a:r>
              <a:rPr lang="ru-RU" dirty="0"/>
              <a:t>Фамилия</a:t>
            </a:r>
          </a:p>
        </p:txBody>
      </p:sp>
      <p:cxnSp>
        <p:nvCxnSpPr>
          <p:cNvPr id="60" name="Прямая соединительная линия 59">
            <a:extLst>
              <a:ext uri="{FF2B5EF4-FFF2-40B4-BE49-F238E27FC236}">
                <a16:creationId xmlns:a16="http://schemas.microsoft.com/office/drawing/2014/main" id="{F6B52768-269A-0FA7-360D-C8912CFA299A}"/>
              </a:ext>
            </a:extLst>
          </p:cNvPr>
          <p:cNvCxnSpPr>
            <a:cxnSpLocks/>
          </p:cNvCxnSpPr>
          <p:nvPr userDrawn="1"/>
        </p:nvCxnSpPr>
        <p:spPr>
          <a:xfrm>
            <a:off x="6423344" y="3588998"/>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Текст 3">
            <a:extLst>
              <a:ext uri="{FF2B5EF4-FFF2-40B4-BE49-F238E27FC236}">
                <a16:creationId xmlns:a16="http://schemas.microsoft.com/office/drawing/2014/main" id="{FEC66D5F-5C2A-4238-67F1-88BF599B4589}"/>
              </a:ext>
            </a:extLst>
          </p:cNvPr>
          <p:cNvSpPr>
            <a:spLocks noGrp="1"/>
          </p:cNvSpPr>
          <p:nvPr>
            <p:ph type="body" sz="quarter" idx="18" hasCustomPrompt="1"/>
          </p:nvPr>
        </p:nvSpPr>
        <p:spPr>
          <a:xfrm>
            <a:off x="6423344" y="4671673"/>
            <a:ext cx="2990622" cy="826179"/>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en-US" dirty="0"/>
              <a:t>+7 (499) 755-07-70</a:t>
            </a:r>
            <a:br>
              <a:rPr lang="en-US" dirty="0"/>
            </a:br>
            <a:r>
              <a:rPr lang="en-US" dirty="0"/>
              <a:t>info@rt-solar.ru</a:t>
            </a:r>
          </a:p>
        </p:txBody>
      </p:sp>
      <p:sp>
        <p:nvSpPr>
          <p:cNvPr id="4" name="Текст 3">
            <a:extLst>
              <a:ext uri="{FF2B5EF4-FFF2-40B4-BE49-F238E27FC236}">
                <a16:creationId xmlns:a16="http://schemas.microsoft.com/office/drawing/2014/main" id="{014B3D1A-6F63-572B-7359-D92BCB12A431}"/>
              </a:ext>
            </a:extLst>
          </p:cNvPr>
          <p:cNvSpPr>
            <a:spLocks noGrp="1"/>
          </p:cNvSpPr>
          <p:nvPr>
            <p:ph type="body" sz="quarter" idx="19" hasCustomPrompt="1"/>
          </p:nvPr>
        </p:nvSpPr>
        <p:spPr>
          <a:xfrm>
            <a:off x="6423344" y="4039283"/>
            <a:ext cx="5308069" cy="456256"/>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8" name="Рисунок 7">
            <a:extLst>
              <a:ext uri="{FF2B5EF4-FFF2-40B4-BE49-F238E27FC236}">
                <a16:creationId xmlns:a16="http://schemas.microsoft.com/office/drawing/2014/main" id="{335DBCEE-D1C6-BE3D-617A-98007BF218DE}"/>
              </a:ext>
            </a:extLst>
          </p:cNvPr>
          <p:cNvSpPr>
            <a:spLocks noGrp="1"/>
          </p:cNvSpPr>
          <p:nvPr>
            <p:ph type="pic" sz="quarter" idx="20"/>
          </p:nvPr>
        </p:nvSpPr>
        <p:spPr>
          <a:xfrm>
            <a:off x="564632" y="873125"/>
            <a:ext cx="4673574" cy="5724525"/>
          </a:xfrm>
          <a:prstGeom prst="rect">
            <a:avLst/>
          </a:prstGeom>
        </p:spPr>
        <p:txBody>
          <a:bodyPr/>
          <a:lstStyle>
            <a:lvl1pPr>
              <a:defRPr>
                <a:solidFill>
                  <a:schemeClr val="bg1"/>
                </a:solidFill>
              </a:defRPr>
            </a:lvl1pPr>
          </a:lstStyle>
          <a:p>
            <a:endParaRPr lang="ru-RU" dirty="0"/>
          </a:p>
        </p:txBody>
      </p:sp>
    </p:spTree>
    <p:extLst>
      <p:ext uri="{BB962C8B-B14F-4D97-AF65-F5344CB8AC3E}">
        <p14:creationId xmlns:p14="http://schemas.microsoft.com/office/powerpoint/2010/main" val="3700304441"/>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Слайд с двумя спикерами">
    <p:bg>
      <p:bgPr>
        <a:solidFill>
          <a:schemeClr val="tx1"/>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EA952676-21F8-A255-67AF-7C6DD9D859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64940" y="1278038"/>
            <a:ext cx="3407293" cy="4173494"/>
          </a:xfrm>
          <a:prstGeom prst="rect">
            <a:avLst/>
          </a:prstGeom>
        </p:spPr>
      </p:pic>
      <p:sp>
        <p:nvSpPr>
          <p:cNvPr id="57" name="Заголовок 1">
            <a:extLst>
              <a:ext uri="{FF2B5EF4-FFF2-40B4-BE49-F238E27FC236}">
                <a16:creationId xmlns:a16="http://schemas.microsoft.com/office/drawing/2014/main" id="{8E9980F3-BAA9-F6DB-C487-00C57AEE657B}"/>
              </a:ext>
            </a:extLst>
          </p:cNvPr>
          <p:cNvSpPr>
            <a:spLocks noGrp="1"/>
          </p:cNvSpPr>
          <p:nvPr>
            <p:ph type="title" hasCustomPrompt="1"/>
          </p:nvPr>
        </p:nvSpPr>
        <p:spPr>
          <a:xfrm>
            <a:off x="3078780" y="5696769"/>
            <a:ext cx="1979613" cy="184267"/>
          </a:xfrm>
          <a:prstGeom prst="rect">
            <a:avLst/>
          </a:prstGeom>
        </p:spPr>
        <p:txBody>
          <a:bodyPr lIns="0" tIns="0" rIns="0" bIns="0" anchor="t"/>
          <a:lstStyle>
            <a:lvl1pPr algn="ctr">
              <a:lnSpc>
                <a:spcPct val="80000"/>
              </a:lnSpc>
              <a:defRPr sz="1600">
                <a:solidFill>
                  <a:schemeClr val="accent2"/>
                </a:solidFill>
                <a:latin typeface="+mj-lt"/>
                <a:cs typeface="Times New Roman" panose="02020603050405020304" pitchFamily="18" charset="0"/>
              </a:defRPr>
            </a:lvl1pPr>
          </a:lstStyle>
          <a:p>
            <a:r>
              <a:rPr lang="ru-RU" dirty="0"/>
              <a:t>ИМЯ</a:t>
            </a:r>
            <a:r>
              <a:rPr lang="en-US" dirty="0"/>
              <a:t> </a:t>
            </a:r>
            <a:r>
              <a:rPr lang="ru-RU" dirty="0"/>
              <a:t>ФАМИЛИЯ</a:t>
            </a:r>
          </a:p>
        </p:txBody>
      </p:sp>
      <p:sp>
        <p:nvSpPr>
          <p:cNvPr id="4" name="Текст 3">
            <a:extLst>
              <a:ext uri="{FF2B5EF4-FFF2-40B4-BE49-F238E27FC236}">
                <a16:creationId xmlns:a16="http://schemas.microsoft.com/office/drawing/2014/main" id="{014B3D1A-6F63-572B-7359-D92BCB12A431}"/>
              </a:ext>
            </a:extLst>
          </p:cNvPr>
          <p:cNvSpPr>
            <a:spLocks noGrp="1"/>
          </p:cNvSpPr>
          <p:nvPr>
            <p:ph type="body" sz="quarter" idx="19" hasCustomPrompt="1"/>
          </p:nvPr>
        </p:nvSpPr>
        <p:spPr>
          <a:xfrm>
            <a:off x="2364940"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8" name="Рисунок 7">
            <a:extLst>
              <a:ext uri="{FF2B5EF4-FFF2-40B4-BE49-F238E27FC236}">
                <a16:creationId xmlns:a16="http://schemas.microsoft.com/office/drawing/2014/main" id="{335DBCEE-D1C6-BE3D-617A-98007BF218DE}"/>
              </a:ext>
            </a:extLst>
          </p:cNvPr>
          <p:cNvSpPr>
            <a:spLocks noGrp="1"/>
          </p:cNvSpPr>
          <p:nvPr>
            <p:ph type="pic" sz="quarter" idx="20"/>
          </p:nvPr>
        </p:nvSpPr>
        <p:spPr>
          <a:xfrm>
            <a:off x="2364940" y="1278039"/>
            <a:ext cx="3407293" cy="4173494"/>
          </a:xfrm>
          <a:prstGeom prst="rect">
            <a:avLst/>
          </a:prstGeom>
        </p:spPr>
        <p:txBody>
          <a:bodyPr/>
          <a:lstStyle>
            <a:lvl1pPr>
              <a:defRPr>
                <a:solidFill>
                  <a:schemeClr val="bg1"/>
                </a:solidFill>
              </a:defRPr>
            </a:lvl1pPr>
          </a:lstStyle>
          <a:p>
            <a:endParaRPr lang="ru-RU" dirty="0"/>
          </a:p>
        </p:txBody>
      </p:sp>
      <p:cxnSp>
        <p:nvCxnSpPr>
          <p:cNvPr id="9" name="Прямая соединительная линия 8">
            <a:extLst>
              <a:ext uri="{FF2B5EF4-FFF2-40B4-BE49-F238E27FC236}">
                <a16:creationId xmlns:a16="http://schemas.microsoft.com/office/drawing/2014/main" id="{E506354D-E7CD-112B-0173-68216A87E618}"/>
              </a:ext>
            </a:extLst>
          </p:cNvPr>
          <p:cNvCxnSpPr>
            <a:cxnSpLocks/>
          </p:cNvCxnSpPr>
          <p:nvPr userDrawn="1"/>
        </p:nvCxnSpPr>
        <p:spPr>
          <a:xfrm>
            <a:off x="3078782"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E0366E41-A36A-8BF0-749D-053899A27D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6408803" y="1278038"/>
            <a:ext cx="3407293" cy="4173494"/>
          </a:xfrm>
          <a:prstGeom prst="rect">
            <a:avLst/>
          </a:prstGeom>
        </p:spPr>
      </p:pic>
      <p:sp>
        <p:nvSpPr>
          <p:cNvPr id="12" name="Текст 3">
            <a:extLst>
              <a:ext uri="{FF2B5EF4-FFF2-40B4-BE49-F238E27FC236}">
                <a16:creationId xmlns:a16="http://schemas.microsoft.com/office/drawing/2014/main" id="{679DDC2B-7450-85BB-6C5F-E2AC06ACAE80}"/>
              </a:ext>
            </a:extLst>
          </p:cNvPr>
          <p:cNvSpPr>
            <a:spLocks noGrp="1"/>
          </p:cNvSpPr>
          <p:nvPr>
            <p:ph type="body" sz="quarter" idx="22" hasCustomPrompt="1"/>
          </p:nvPr>
        </p:nvSpPr>
        <p:spPr>
          <a:xfrm>
            <a:off x="6408803"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13" name="Рисунок 7">
            <a:extLst>
              <a:ext uri="{FF2B5EF4-FFF2-40B4-BE49-F238E27FC236}">
                <a16:creationId xmlns:a16="http://schemas.microsoft.com/office/drawing/2014/main" id="{83D08645-63C2-83F5-1ECE-6975126A42BE}"/>
              </a:ext>
            </a:extLst>
          </p:cNvPr>
          <p:cNvSpPr>
            <a:spLocks noGrp="1"/>
          </p:cNvSpPr>
          <p:nvPr>
            <p:ph type="pic" sz="quarter" idx="23"/>
          </p:nvPr>
        </p:nvSpPr>
        <p:spPr>
          <a:xfrm>
            <a:off x="6408803" y="1278039"/>
            <a:ext cx="3407293" cy="4173494"/>
          </a:xfrm>
          <a:prstGeom prst="rect">
            <a:avLst/>
          </a:prstGeom>
        </p:spPr>
        <p:txBody>
          <a:bodyPr/>
          <a:lstStyle>
            <a:lvl1pPr>
              <a:defRPr>
                <a:solidFill>
                  <a:schemeClr val="bg1"/>
                </a:solidFill>
              </a:defRPr>
            </a:lvl1pPr>
          </a:lstStyle>
          <a:p>
            <a:endParaRPr lang="ru-RU" dirty="0"/>
          </a:p>
        </p:txBody>
      </p:sp>
      <p:cxnSp>
        <p:nvCxnSpPr>
          <p:cNvPr id="15" name="Прямая соединительная линия 14">
            <a:extLst>
              <a:ext uri="{FF2B5EF4-FFF2-40B4-BE49-F238E27FC236}">
                <a16:creationId xmlns:a16="http://schemas.microsoft.com/office/drawing/2014/main" id="{FC497C4F-EB9B-4DEB-ACCE-D5D007E691C0}"/>
              </a:ext>
            </a:extLst>
          </p:cNvPr>
          <p:cNvCxnSpPr>
            <a:cxnSpLocks/>
          </p:cNvCxnSpPr>
          <p:nvPr userDrawn="1"/>
        </p:nvCxnSpPr>
        <p:spPr>
          <a:xfrm>
            <a:off x="7122645"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Текст 23">
            <a:extLst>
              <a:ext uri="{FF2B5EF4-FFF2-40B4-BE49-F238E27FC236}">
                <a16:creationId xmlns:a16="http://schemas.microsoft.com/office/drawing/2014/main" id="{641135F7-B3E5-15E3-DDC8-A3C0CDEC3202}"/>
              </a:ext>
            </a:extLst>
          </p:cNvPr>
          <p:cNvSpPr>
            <a:spLocks noGrp="1"/>
          </p:cNvSpPr>
          <p:nvPr>
            <p:ph type="body" sz="quarter" idx="27" hasCustomPrompt="1"/>
          </p:nvPr>
        </p:nvSpPr>
        <p:spPr>
          <a:xfrm>
            <a:off x="263525" y="260350"/>
            <a:ext cx="10515600" cy="612775"/>
          </a:xfrm>
          <a:prstGeom prst="rect">
            <a:avLst/>
          </a:prstGeom>
        </p:spPr>
        <p:txBody>
          <a:bodyPr lIns="0" tIns="0" rIns="0" bIns="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Спикеры</a:t>
            </a:r>
          </a:p>
        </p:txBody>
      </p:sp>
      <p:sp>
        <p:nvSpPr>
          <p:cNvPr id="27" name="Текст 26">
            <a:extLst>
              <a:ext uri="{FF2B5EF4-FFF2-40B4-BE49-F238E27FC236}">
                <a16:creationId xmlns:a16="http://schemas.microsoft.com/office/drawing/2014/main" id="{3104DD62-8BFA-C986-FE03-D2785B87B7D9}"/>
              </a:ext>
            </a:extLst>
          </p:cNvPr>
          <p:cNvSpPr>
            <a:spLocks noGrp="1"/>
          </p:cNvSpPr>
          <p:nvPr>
            <p:ph type="body" sz="quarter" idx="28" hasCustomPrompt="1"/>
          </p:nvPr>
        </p:nvSpPr>
        <p:spPr>
          <a:xfrm>
            <a:off x="7122449" y="5697436"/>
            <a:ext cx="1980000" cy="183600"/>
          </a:xfrm>
          <a:prstGeom prst="rect">
            <a:avLst/>
          </a:prstGeom>
        </p:spPr>
        <p:txBody>
          <a:bodyPr lIns="0" tIns="0" rIns="0" bIns="0"/>
          <a:lstStyle>
            <a:lvl1pPr marL="0" indent="0" algn="ctr">
              <a:buNone/>
              <a:defRPr sz="1600">
                <a:solidFill>
                  <a:schemeClr val="accent2"/>
                </a:solidFill>
              </a:defRPr>
            </a:lvl1pPr>
          </a:lstStyle>
          <a:p>
            <a:pPr lvl="0"/>
            <a:r>
              <a:rPr lang="ru-RU" dirty="0"/>
              <a:t>ИМЯ</a:t>
            </a:r>
            <a:r>
              <a:rPr lang="en-US" dirty="0"/>
              <a:t> </a:t>
            </a:r>
            <a:r>
              <a:rPr lang="ru-RU" dirty="0"/>
              <a:t>ФАМИЛИЯ</a:t>
            </a:r>
          </a:p>
        </p:txBody>
      </p:sp>
    </p:spTree>
    <p:extLst>
      <p:ext uri="{BB962C8B-B14F-4D97-AF65-F5344CB8AC3E}">
        <p14:creationId xmlns:p14="http://schemas.microsoft.com/office/powerpoint/2010/main" val="694646661"/>
      </p:ext>
    </p:extLst>
  </p:cSld>
  <p:clrMapOvr>
    <a:overrideClrMapping bg1="dk1" tx1="lt1" bg2="dk2" tx2="lt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Слайд с тремя спикерами">
    <p:bg>
      <p:bgPr>
        <a:solidFill>
          <a:schemeClr val="tx1"/>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EA952676-21F8-A255-67AF-7C6DD9D8598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63525" y="1278038"/>
            <a:ext cx="3407293" cy="4173494"/>
          </a:xfrm>
          <a:prstGeom prst="rect">
            <a:avLst/>
          </a:prstGeom>
        </p:spPr>
      </p:pic>
      <p:sp>
        <p:nvSpPr>
          <p:cNvPr id="57" name="Заголовок 1">
            <a:extLst>
              <a:ext uri="{FF2B5EF4-FFF2-40B4-BE49-F238E27FC236}">
                <a16:creationId xmlns:a16="http://schemas.microsoft.com/office/drawing/2014/main" id="{8E9980F3-BAA9-F6DB-C487-00C57AEE657B}"/>
              </a:ext>
            </a:extLst>
          </p:cNvPr>
          <p:cNvSpPr>
            <a:spLocks noGrp="1"/>
          </p:cNvSpPr>
          <p:nvPr>
            <p:ph type="title" hasCustomPrompt="1"/>
          </p:nvPr>
        </p:nvSpPr>
        <p:spPr>
          <a:xfrm>
            <a:off x="977365" y="5696769"/>
            <a:ext cx="1979613" cy="184267"/>
          </a:xfrm>
          <a:prstGeom prst="rect">
            <a:avLst/>
          </a:prstGeom>
        </p:spPr>
        <p:txBody>
          <a:bodyPr lIns="0" tIns="0" rIns="0" bIns="0" anchor="t"/>
          <a:lstStyle>
            <a:lvl1pPr algn="ctr">
              <a:lnSpc>
                <a:spcPct val="80000"/>
              </a:lnSpc>
              <a:defRPr sz="1600">
                <a:solidFill>
                  <a:schemeClr val="accent2"/>
                </a:solidFill>
                <a:latin typeface="+mj-lt"/>
                <a:cs typeface="Times New Roman" panose="02020603050405020304" pitchFamily="18" charset="0"/>
              </a:defRPr>
            </a:lvl1pPr>
          </a:lstStyle>
          <a:p>
            <a:r>
              <a:rPr lang="ru-RU" dirty="0"/>
              <a:t>ИМЯ</a:t>
            </a:r>
            <a:r>
              <a:rPr lang="en-US" dirty="0"/>
              <a:t> </a:t>
            </a:r>
            <a:r>
              <a:rPr lang="ru-RU" dirty="0"/>
              <a:t>ФАМИЛИЯ</a:t>
            </a:r>
          </a:p>
        </p:txBody>
      </p:sp>
      <p:sp>
        <p:nvSpPr>
          <p:cNvPr id="4" name="Текст 3">
            <a:extLst>
              <a:ext uri="{FF2B5EF4-FFF2-40B4-BE49-F238E27FC236}">
                <a16:creationId xmlns:a16="http://schemas.microsoft.com/office/drawing/2014/main" id="{014B3D1A-6F63-572B-7359-D92BCB12A431}"/>
              </a:ext>
            </a:extLst>
          </p:cNvPr>
          <p:cNvSpPr>
            <a:spLocks noGrp="1"/>
          </p:cNvSpPr>
          <p:nvPr>
            <p:ph type="body" sz="quarter" idx="19" hasCustomPrompt="1"/>
          </p:nvPr>
        </p:nvSpPr>
        <p:spPr>
          <a:xfrm>
            <a:off x="263525"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8" name="Рисунок 7">
            <a:extLst>
              <a:ext uri="{FF2B5EF4-FFF2-40B4-BE49-F238E27FC236}">
                <a16:creationId xmlns:a16="http://schemas.microsoft.com/office/drawing/2014/main" id="{335DBCEE-D1C6-BE3D-617A-98007BF218DE}"/>
              </a:ext>
            </a:extLst>
          </p:cNvPr>
          <p:cNvSpPr>
            <a:spLocks noGrp="1"/>
          </p:cNvSpPr>
          <p:nvPr>
            <p:ph type="pic" sz="quarter" idx="20"/>
          </p:nvPr>
        </p:nvSpPr>
        <p:spPr>
          <a:xfrm>
            <a:off x="263525" y="1278039"/>
            <a:ext cx="3407293" cy="4173494"/>
          </a:xfrm>
          <a:prstGeom prst="rect">
            <a:avLst/>
          </a:prstGeom>
        </p:spPr>
        <p:txBody>
          <a:bodyPr/>
          <a:lstStyle>
            <a:lvl1pPr>
              <a:defRPr>
                <a:solidFill>
                  <a:schemeClr val="bg1"/>
                </a:solidFill>
              </a:defRPr>
            </a:lvl1pPr>
          </a:lstStyle>
          <a:p>
            <a:endParaRPr lang="ru-RU" dirty="0"/>
          </a:p>
        </p:txBody>
      </p:sp>
      <p:cxnSp>
        <p:nvCxnSpPr>
          <p:cNvPr id="9" name="Прямая соединительная линия 8">
            <a:extLst>
              <a:ext uri="{FF2B5EF4-FFF2-40B4-BE49-F238E27FC236}">
                <a16:creationId xmlns:a16="http://schemas.microsoft.com/office/drawing/2014/main" id="{E506354D-E7CD-112B-0173-68216A87E618}"/>
              </a:ext>
            </a:extLst>
          </p:cNvPr>
          <p:cNvCxnSpPr>
            <a:cxnSpLocks/>
          </p:cNvCxnSpPr>
          <p:nvPr userDrawn="1"/>
        </p:nvCxnSpPr>
        <p:spPr>
          <a:xfrm>
            <a:off x="977367"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E0366E41-A36A-8BF0-749D-053899A27D6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4259263" y="1278038"/>
            <a:ext cx="3407293" cy="4173494"/>
          </a:xfrm>
          <a:prstGeom prst="rect">
            <a:avLst/>
          </a:prstGeom>
        </p:spPr>
      </p:pic>
      <p:sp>
        <p:nvSpPr>
          <p:cNvPr id="12" name="Текст 3">
            <a:extLst>
              <a:ext uri="{FF2B5EF4-FFF2-40B4-BE49-F238E27FC236}">
                <a16:creationId xmlns:a16="http://schemas.microsoft.com/office/drawing/2014/main" id="{679DDC2B-7450-85BB-6C5F-E2AC06ACAE80}"/>
              </a:ext>
            </a:extLst>
          </p:cNvPr>
          <p:cNvSpPr>
            <a:spLocks noGrp="1"/>
          </p:cNvSpPr>
          <p:nvPr>
            <p:ph type="body" sz="quarter" idx="22" hasCustomPrompt="1"/>
          </p:nvPr>
        </p:nvSpPr>
        <p:spPr>
          <a:xfrm>
            <a:off x="4259263"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13" name="Рисунок 7">
            <a:extLst>
              <a:ext uri="{FF2B5EF4-FFF2-40B4-BE49-F238E27FC236}">
                <a16:creationId xmlns:a16="http://schemas.microsoft.com/office/drawing/2014/main" id="{83D08645-63C2-83F5-1ECE-6975126A42BE}"/>
              </a:ext>
            </a:extLst>
          </p:cNvPr>
          <p:cNvSpPr>
            <a:spLocks noGrp="1"/>
          </p:cNvSpPr>
          <p:nvPr>
            <p:ph type="pic" sz="quarter" idx="23"/>
          </p:nvPr>
        </p:nvSpPr>
        <p:spPr>
          <a:xfrm>
            <a:off x="4259263" y="1278039"/>
            <a:ext cx="3407293" cy="4173494"/>
          </a:xfrm>
          <a:prstGeom prst="rect">
            <a:avLst/>
          </a:prstGeom>
        </p:spPr>
        <p:txBody>
          <a:bodyPr/>
          <a:lstStyle>
            <a:lvl1pPr>
              <a:defRPr>
                <a:solidFill>
                  <a:schemeClr val="bg1"/>
                </a:solidFill>
              </a:defRPr>
            </a:lvl1pPr>
          </a:lstStyle>
          <a:p>
            <a:endParaRPr lang="ru-RU" dirty="0"/>
          </a:p>
        </p:txBody>
      </p:sp>
      <p:cxnSp>
        <p:nvCxnSpPr>
          <p:cNvPr id="15" name="Прямая соединительная линия 14">
            <a:extLst>
              <a:ext uri="{FF2B5EF4-FFF2-40B4-BE49-F238E27FC236}">
                <a16:creationId xmlns:a16="http://schemas.microsoft.com/office/drawing/2014/main" id="{FC497C4F-EB9B-4DEB-ACCE-D5D007E691C0}"/>
              </a:ext>
            </a:extLst>
          </p:cNvPr>
          <p:cNvCxnSpPr>
            <a:cxnSpLocks/>
          </p:cNvCxnSpPr>
          <p:nvPr userDrawn="1"/>
        </p:nvCxnSpPr>
        <p:spPr>
          <a:xfrm>
            <a:off x="4973105"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Рисунок 15">
            <a:extLst>
              <a:ext uri="{FF2B5EF4-FFF2-40B4-BE49-F238E27FC236}">
                <a16:creationId xmlns:a16="http://schemas.microsoft.com/office/drawing/2014/main" id="{3B6586CF-BAE0-51CF-B3A6-37DF72A4633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8255000" y="1278038"/>
            <a:ext cx="3407293" cy="4173494"/>
          </a:xfrm>
          <a:prstGeom prst="rect">
            <a:avLst/>
          </a:prstGeom>
        </p:spPr>
      </p:pic>
      <p:sp>
        <p:nvSpPr>
          <p:cNvPr id="18" name="Текст 3">
            <a:extLst>
              <a:ext uri="{FF2B5EF4-FFF2-40B4-BE49-F238E27FC236}">
                <a16:creationId xmlns:a16="http://schemas.microsoft.com/office/drawing/2014/main" id="{E34D9BA3-3F73-B3A2-9540-E05B7291ABA0}"/>
              </a:ext>
            </a:extLst>
          </p:cNvPr>
          <p:cNvSpPr>
            <a:spLocks noGrp="1"/>
          </p:cNvSpPr>
          <p:nvPr>
            <p:ph type="body" sz="quarter" idx="24" hasCustomPrompt="1"/>
          </p:nvPr>
        </p:nvSpPr>
        <p:spPr>
          <a:xfrm>
            <a:off x="8255000"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19" name="Рисунок 7">
            <a:extLst>
              <a:ext uri="{FF2B5EF4-FFF2-40B4-BE49-F238E27FC236}">
                <a16:creationId xmlns:a16="http://schemas.microsoft.com/office/drawing/2014/main" id="{C93741A4-0642-E7F3-628A-89C8D43B1F08}"/>
              </a:ext>
            </a:extLst>
          </p:cNvPr>
          <p:cNvSpPr>
            <a:spLocks noGrp="1"/>
          </p:cNvSpPr>
          <p:nvPr>
            <p:ph type="pic" sz="quarter" idx="25"/>
          </p:nvPr>
        </p:nvSpPr>
        <p:spPr>
          <a:xfrm>
            <a:off x="8255000" y="1278039"/>
            <a:ext cx="3407293" cy="4173494"/>
          </a:xfrm>
          <a:prstGeom prst="rect">
            <a:avLst/>
          </a:prstGeom>
        </p:spPr>
        <p:txBody>
          <a:bodyPr/>
          <a:lstStyle>
            <a:lvl1pPr>
              <a:defRPr>
                <a:solidFill>
                  <a:schemeClr val="bg1"/>
                </a:solidFill>
              </a:defRPr>
            </a:lvl1pPr>
          </a:lstStyle>
          <a:p>
            <a:endParaRPr lang="ru-RU" dirty="0"/>
          </a:p>
        </p:txBody>
      </p:sp>
      <p:cxnSp>
        <p:nvCxnSpPr>
          <p:cNvPr id="20" name="Прямая соединительная линия 19">
            <a:extLst>
              <a:ext uri="{FF2B5EF4-FFF2-40B4-BE49-F238E27FC236}">
                <a16:creationId xmlns:a16="http://schemas.microsoft.com/office/drawing/2014/main" id="{5D93844D-695D-C04D-FA18-AC2437AA882D}"/>
              </a:ext>
            </a:extLst>
          </p:cNvPr>
          <p:cNvCxnSpPr>
            <a:cxnSpLocks/>
          </p:cNvCxnSpPr>
          <p:nvPr userDrawn="1"/>
        </p:nvCxnSpPr>
        <p:spPr>
          <a:xfrm>
            <a:off x="8968842"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Текст 23">
            <a:extLst>
              <a:ext uri="{FF2B5EF4-FFF2-40B4-BE49-F238E27FC236}">
                <a16:creationId xmlns:a16="http://schemas.microsoft.com/office/drawing/2014/main" id="{641135F7-B3E5-15E3-DDC8-A3C0CDEC3202}"/>
              </a:ext>
            </a:extLst>
          </p:cNvPr>
          <p:cNvSpPr>
            <a:spLocks noGrp="1"/>
          </p:cNvSpPr>
          <p:nvPr>
            <p:ph type="body" sz="quarter" idx="27" hasCustomPrompt="1"/>
          </p:nvPr>
        </p:nvSpPr>
        <p:spPr>
          <a:xfrm>
            <a:off x="263525" y="260350"/>
            <a:ext cx="10515600" cy="612775"/>
          </a:xfrm>
          <a:prstGeom prst="rect">
            <a:avLst/>
          </a:prstGeom>
        </p:spPr>
        <p:txBody>
          <a:bodyPr lIns="0" tIns="0" rIns="0" bIns="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Спикеры</a:t>
            </a:r>
          </a:p>
        </p:txBody>
      </p:sp>
      <p:sp>
        <p:nvSpPr>
          <p:cNvPr id="27" name="Текст 26">
            <a:extLst>
              <a:ext uri="{FF2B5EF4-FFF2-40B4-BE49-F238E27FC236}">
                <a16:creationId xmlns:a16="http://schemas.microsoft.com/office/drawing/2014/main" id="{3104DD62-8BFA-C986-FE03-D2785B87B7D9}"/>
              </a:ext>
            </a:extLst>
          </p:cNvPr>
          <p:cNvSpPr>
            <a:spLocks noGrp="1"/>
          </p:cNvSpPr>
          <p:nvPr>
            <p:ph type="body" sz="quarter" idx="28" hasCustomPrompt="1"/>
          </p:nvPr>
        </p:nvSpPr>
        <p:spPr>
          <a:xfrm>
            <a:off x="4972909" y="5697436"/>
            <a:ext cx="1980000" cy="183600"/>
          </a:xfrm>
          <a:prstGeom prst="rect">
            <a:avLst/>
          </a:prstGeom>
        </p:spPr>
        <p:txBody>
          <a:bodyPr lIns="0" tIns="0" rIns="0" bIns="0"/>
          <a:lstStyle>
            <a:lvl1pPr marL="0" indent="0" algn="ctr">
              <a:buNone/>
              <a:defRPr sz="1600">
                <a:solidFill>
                  <a:schemeClr val="accent2"/>
                </a:solidFill>
              </a:defRPr>
            </a:lvl1pPr>
          </a:lstStyle>
          <a:p>
            <a:pPr lvl="0"/>
            <a:r>
              <a:rPr lang="ru-RU" dirty="0"/>
              <a:t>ИМЯ</a:t>
            </a:r>
            <a:r>
              <a:rPr lang="en-US" dirty="0"/>
              <a:t> </a:t>
            </a:r>
            <a:r>
              <a:rPr lang="ru-RU" dirty="0"/>
              <a:t>ФАМИЛИЯ</a:t>
            </a:r>
          </a:p>
        </p:txBody>
      </p:sp>
      <p:sp>
        <p:nvSpPr>
          <p:cNvPr id="28" name="Текст 26">
            <a:extLst>
              <a:ext uri="{FF2B5EF4-FFF2-40B4-BE49-F238E27FC236}">
                <a16:creationId xmlns:a16="http://schemas.microsoft.com/office/drawing/2014/main" id="{B777A8F3-1F77-80BF-9253-05ECF1D8F517}"/>
              </a:ext>
            </a:extLst>
          </p:cNvPr>
          <p:cNvSpPr>
            <a:spLocks noGrp="1"/>
          </p:cNvSpPr>
          <p:nvPr>
            <p:ph type="body" sz="quarter" idx="29" hasCustomPrompt="1"/>
          </p:nvPr>
        </p:nvSpPr>
        <p:spPr>
          <a:xfrm>
            <a:off x="8968646" y="5697436"/>
            <a:ext cx="1980000" cy="183600"/>
          </a:xfrm>
          <a:prstGeom prst="rect">
            <a:avLst/>
          </a:prstGeom>
        </p:spPr>
        <p:txBody>
          <a:bodyPr lIns="0" tIns="0" rIns="0" bIns="0"/>
          <a:lstStyle>
            <a:lvl1pPr marL="0" indent="0" algn="ctr">
              <a:buNone/>
              <a:defRPr sz="1600">
                <a:solidFill>
                  <a:schemeClr val="accent2"/>
                </a:solidFill>
              </a:defRPr>
            </a:lvl1pPr>
          </a:lstStyle>
          <a:p>
            <a:pPr lvl="0"/>
            <a:r>
              <a:rPr lang="ru-RU" dirty="0"/>
              <a:t>ИМЯ</a:t>
            </a:r>
            <a:r>
              <a:rPr lang="en-US" dirty="0"/>
              <a:t> </a:t>
            </a:r>
            <a:r>
              <a:rPr lang="ru-RU" dirty="0"/>
              <a:t>ФАМИЛИЯ</a:t>
            </a:r>
          </a:p>
        </p:txBody>
      </p:sp>
    </p:spTree>
    <p:extLst>
      <p:ext uri="{BB962C8B-B14F-4D97-AF65-F5344CB8AC3E}">
        <p14:creationId xmlns:p14="http://schemas.microsoft.com/office/powerpoint/2010/main" val="2850955890"/>
      </p:ext>
    </p:extLst>
  </p:cSld>
  <p:clrMapOvr>
    <a:overrideClrMapping bg1="dk1" tx1="lt1" bg2="dk2" tx2="lt2" accent1="accent1" accent2="accent2" accent3="accent3" accent4="accent4" accent5="accent5" accent6="accent6" hlink="hlink" folHlink="folHlink"/>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Титул_Серый_Одна строка">
    <p:bg>
      <p:bgPr>
        <a:solidFill>
          <a:schemeClr val="tx2"/>
        </a:solidFill>
        <a:effectLst/>
      </p:bgPr>
    </p:bg>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CA9143A3-0D80-4815-861D-69F26E6EB10C}"/>
              </a:ext>
            </a:extLst>
          </p:cNvPr>
          <p:cNvPicPr>
            <a:picLocks noChangeAspect="1"/>
          </p:cNvPicPr>
          <p:nvPr userDrawn="1"/>
        </p:nvPicPr>
        <p:blipFill rotWithShape="1">
          <a:blip r:embed="rId2" cstate="screen">
            <a:extLst>
              <a:ext uri="{28A0092B-C50C-407E-A947-70E740481C1C}">
                <a14:useLocalDpi xmlns:a14="http://schemas.microsoft.com/office/drawing/2010/main" val="0"/>
              </a:ext>
            </a:extLst>
          </a:blip>
          <a:srcRect/>
          <a:stretch/>
        </p:blipFill>
        <p:spPr>
          <a:xfrm>
            <a:off x="4183352" y="233738"/>
            <a:ext cx="7497363" cy="6624262"/>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Рукописный ввод 1">
                <a:extLst>
                  <a:ext uri="{FF2B5EF4-FFF2-40B4-BE49-F238E27FC236}">
                    <a16:creationId xmlns:a16="http://schemas.microsoft.com/office/drawing/2014/main" id="{9B06C774-9224-CAF4-B283-8E2BE26E6B7B}"/>
                  </a:ext>
                </a:extLst>
              </p14:cNvPr>
              <p14:cNvContentPartPr/>
              <p14:nvPr userDrawn="1"/>
            </p14:nvContentPartPr>
            <p14:xfrm>
              <a:off x="5152192" y="2973896"/>
              <a:ext cx="360" cy="360"/>
            </p14:xfrm>
          </p:contentPart>
        </mc:Choice>
        <mc:Fallback xmlns="">
          <p:pic>
            <p:nvPicPr>
              <p:cNvPr id="2" name="Рукописный ввод 1">
                <a:extLst>
                  <a:ext uri="{FF2B5EF4-FFF2-40B4-BE49-F238E27FC236}">
                    <a16:creationId xmlns:a16="http://schemas.microsoft.com/office/drawing/2014/main" id="{9B06C774-9224-CAF4-B283-8E2BE26E6B7B}"/>
                  </a:ext>
                </a:extLst>
              </p:cNvPr>
              <p:cNvPicPr/>
              <p:nvPr/>
            </p:nvPicPr>
            <p:blipFill>
              <a:blip r:embed="rId4"/>
              <a:stretch>
                <a:fillRect/>
              </a:stretch>
            </p:blipFill>
            <p:spPr>
              <a:xfrm>
                <a:off x="5141392" y="2963096"/>
                <a:ext cx="21600" cy="21600"/>
              </a:xfrm>
              <a:prstGeom prst="rect">
                <a:avLst/>
              </a:prstGeom>
            </p:spPr>
          </p:pic>
        </mc:Fallback>
      </mc:AlternateContent>
      <p:sp>
        <p:nvSpPr>
          <p:cNvPr id="17" name="Текст 16">
            <a:extLst>
              <a:ext uri="{FF2B5EF4-FFF2-40B4-BE49-F238E27FC236}">
                <a16:creationId xmlns:a16="http://schemas.microsoft.com/office/drawing/2014/main" id="{6FD36ACC-5181-48F9-8FD7-5515B9F202E7}"/>
              </a:ext>
            </a:extLst>
          </p:cNvPr>
          <p:cNvSpPr>
            <a:spLocks noGrp="1"/>
          </p:cNvSpPr>
          <p:nvPr>
            <p:ph type="body" sz="quarter" idx="13" hasCustomPrompt="1"/>
          </p:nvPr>
        </p:nvSpPr>
        <p:spPr>
          <a:xfrm>
            <a:off x="263525" y="2986704"/>
            <a:ext cx="9936164" cy="567255"/>
          </a:xfrm>
          <a:prstGeom prst="rect">
            <a:avLst/>
          </a:prstGeom>
        </p:spPr>
        <p:txBody>
          <a:bodyPr lIns="0" tIns="0" rIns="0" bIns="0" anchor="t"/>
          <a:lstStyle>
            <a:lvl1pPr marL="0" indent="0">
              <a:lnSpc>
                <a:spcPct val="80000"/>
              </a:lnSpc>
              <a:spcBef>
                <a:spcPts val="0"/>
              </a:spcBef>
              <a:buNone/>
              <a:defRPr sz="4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ЗАГОЛОВОК В ОДНУ СТРОКУ</a:t>
            </a:r>
          </a:p>
        </p:txBody>
      </p:sp>
      <p:sp>
        <p:nvSpPr>
          <p:cNvPr id="24" name="Текст 23">
            <a:extLst>
              <a:ext uri="{FF2B5EF4-FFF2-40B4-BE49-F238E27FC236}">
                <a16:creationId xmlns:a16="http://schemas.microsoft.com/office/drawing/2014/main" id="{4F0B0B38-D411-41F7-B84A-123B02FA4DA6}"/>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2023</a:t>
            </a:r>
          </a:p>
        </p:txBody>
      </p:sp>
      <p:sp>
        <p:nvSpPr>
          <p:cNvPr id="7" name="Текст 3">
            <a:extLst>
              <a:ext uri="{FF2B5EF4-FFF2-40B4-BE49-F238E27FC236}">
                <a16:creationId xmlns:a16="http://schemas.microsoft.com/office/drawing/2014/main" id="{AD9DD61E-0974-42B2-B98C-E52067557779}"/>
              </a:ext>
            </a:extLst>
          </p:cNvPr>
          <p:cNvSpPr>
            <a:spLocks noGrp="1"/>
          </p:cNvSpPr>
          <p:nvPr>
            <p:ph type="body" sz="quarter" idx="16" hasCustomPrompt="1"/>
          </p:nvPr>
        </p:nvSpPr>
        <p:spPr>
          <a:xfrm>
            <a:off x="263525" y="5084763"/>
            <a:ext cx="5976938" cy="1512888"/>
          </a:xfrm>
          <a:prstGeom prst="rect">
            <a:avLst/>
          </a:prstGeom>
        </p:spPr>
        <p:txBody>
          <a:bodyPr lIns="0" tIns="0" rIns="0" bIns="0"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a:t>ПОЛЕ ДЛЯ РАЗМЕЩЕНИЯ ТЕКСТА</a:t>
            </a:r>
          </a:p>
        </p:txBody>
      </p:sp>
    </p:spTree>
    <p:extLst>
      <p:ext uri="{BB962C8B-B14F-4D97-AF65-F5344CB8AC3E}">
        <p14:creationId xmlns:p14="http://schemas.microsoft.com/office/powerpoint/2010/main" val="156413143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userDrawn="1">
  <p:cSld name="Шмуцтитул_Серый_Слева">
    <p:bg>
      <p:bgPr>
        <a:solidFill>
          <a:schemeClr val="tx2"/>
        </a:solidFill>
        <a:effectLst/>
      </p:bgPr>
    </p:bg>
    <p:spTree>
      <p:nvGrpSpPr>
        <p:cNvPr id="1" name=""/>
        <p:cNvGrpSpPr/>
        <p:nvPr/>
      </p:nvGrpSpPr>
      <p:grpSpPr>
        <a:xfrm>
          <a:off x="0" y="0"/>
          <a:ext cx="0" cy="0"/>
          <a:chOff x="0" y="0"/>
          <a:chExt cx="0" cy="0"/>
        </a:xfrm>
      </p:grpSpPr>
      <p:sp>
        <p:nvSpPr>
          <p:cNvPr id="4" name="Текст 2">
            <a:extLst>
              <a:ext uri="{FF2B5EF4-FFF2-40B4-BE49-F238E27FC236}">
                <a16:creationId xmlns:a16="http://schemas.microsoft.com/office/drawing/2014/main" id="{A2A0CAAC-15B4-47F3-A271-44B339C12F8F}"/>
              </a:ext>
            </a:extLst>
          </p:cNvPr>
          <p:cNvSpPr>
            <a:spLocks noGrp="1"/>
          </p:cNvSpPr>
          <p:nvPr>
            <p:ph type="body" sz="quarter" idx="10" hasCustomPrompt="1"/>
          </p:nvPr>
        </p:nvSpPr>
        <p:spPr>
          <a:xfrm>
            <a:off x="9912350" y="5605463"/>
            <a:ext cx="2016125" cy="992187"/>
          </a:xfrm>
          <a:prstGeom prst="rect">
            <a:avLst/>
          </a:prstGeom>
        </p:spPr>
        <p:txBody>
          <a:bodyPr lIns="0" tIns="0" rIns="0" bIns="0"/>
          <a:lstStyle>
            <a:lvl1pPr marL="0" indent="0" algn="r" defTabSz="914400" rtl="0" eaLnBrk="1" latinLnBrk="0" hangingPunct="1">
              <a:spcBef>
                <a:spcPts val="0"/>
              </a:spcBef>
              <a:buNone/>
              <a:defRPr lang="ru-RU" sz="88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6" name="Текст 5">
            <a:extLst>
              <a:ext uri="{FF2B5EF4-FFF2-40B4-BE49-F238E27FC236}">
                <a16:creationId xmlns:a16="http://schemas.microsoft.com/office/drawing/2014/main" id="{61011ACC-5412-44EE-B66C-583959D2F0CF}"/>
              </a:ext>
            </a:extLst>
          </p:cNvPr>
          <p:cNvSpPr>
            <a:spLocks noGrp="1"/>
          </p:cNvSpPr>
          <p:nvPr>
            <p:ph type="body" sz="quarter" idx="15" hasCustomPrompt="1"/>
          </p:nvPr>
        </p:nvSpPr>
        <p:spPr>
          <a:xfrm>
            <a:off x="263525" y="260350"/>
            <a:ext cx="9062657" cy="1413002"/>
          </a:xfrm>
          <a:prstGeom prst="rect">
            <a:avLst/>
          </a:prstGeom>
        </p:spPr>
        <p:txBody>
          <a:bodyPr lIns="0" tIns="0" rIns="0" bIns="0"/>
          <a:lstStyle>
            <a:lvl1pPr marL="0" indent="0" algn="l">
              <a:lnSpc>
                <a:spcPct val="80000"/>
              </a:lnSpc>
              <a:spcBef>
                <a:spcPts val="0"/>
              </a:spcBef>
              <a:buNone/>
              <a:defRPr sz="6000">
                <a:solidFill>
                  <a:schemeClr val="bg1"/>
                </a:solidFill>
                <a:latin typeface="+mj-lt"/>
              </a:defRPr>
            </a:lvl1pPr>
          </a:lstStyle>
          <a:p>
            <a:pPr lvl="0"/>
            <a:r>
              <a:rPr lang="ru-RU" dirty="0"/>
              <a:t>НАЗВАНИЕ</a:t>
            </a:r>
            <a:br>
              <a:rPr lang="ru-RU" dirty="0"/>
            </a:br>
            <a:r>
              <a:rPr lang="ru-RU" dirty="0"/>
              <a:t>РАЗДЕЛА</a:t>
            </a:r>
            <a:br>
              <a:rPr lang="ru-RU" dirty="0"/>
            </a:br>
            <a:endParaRPr lang="en-US" dirty="0"/>
          </a:p>
        </p:txBody>
      </p:sp>
    </p:spTree>
    <p:extLst>
      <p:ext uri="{BB962C8B-B14F-4D97-AF65-F5344CB8AC3E}">
        <p14:creationId xmlns:p14="http://schemas.microsoft.com/office/powerpoint/2010/main" val="406885954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6B035FDD-2866-4FF3-B5C3-26F317E21E6A}" type="datetimeFigureOut">
              <a:rPr lang="ru-RU" smtClean="0"/>
              <a:t>25.05.2026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2AA4E8-0756-4A4B-80AB-EEEDA7C27480}" type="slidenum">
              <a:rPr lang="ru-RU" smtClean="0"/>
              <a:t>‹#›</a:t>
            </a:fld>
            <a:endParaRPr lang="ru-RU"/>
          </a:p>
        </p:txBody>
      </p:sp>
    </p:spTree>
    <p:extLst>
      <p:ext uri="{BB962C8B-B14F-4D97-AF65-F5344CB8AC3E}">
        <p14:creationId xmlns:p14="http://schemas.microsoft.com/office/powerpoint/2010/main" val="79469478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Контакты_Бордовый">
    <p:bg>
      <p:bgPr>
        <a:solidFill>
          <a:schemeClr val="accent1"/>
        </a:solid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C2B4329-6155-4D5D-9E6A-DE29CD55E864}"/>
              </a:ext>
            </a:extLst>
          </p:cNvPr>
          <p:cNvSpPr>
            <a:spLocks noGrp="1"/>
          </p:cNvSpPr>
          <p:nvPr>
            <p:ph type="body" sz="quarter" idx="10" hasCustomPrompt="1"/>
          </p:nvPr>
        </p:nvSpPr>
        <p:spPr>
          <a:xfrm>
            <a:off x="9912349" y="4611689"/>
            <a:ext cx="2110317"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15" name="Текст 4">
            <a:extLst>
              <a:ext uri="{FF2B5EF4-FFF2-40B4-BE49-F238E27FC236}">
                <a16:creationId xmlns:a16="http://schemas.microsoft.com/office/drawing/2014/main" id="{307B0686-49BA-4D2E-9E6A-FD8A06252704}"/>
              </a:ext>
            </a:extLst>
          </p:cNvPr>
          <p:cNvSpPr>
            <a:spLocks noGrp="1"/>
          </p:cNvSpPr>
          <p:nvPr>
            <p:ph type="body" sz="quarter" idx="11" hasCustomPrompt="1"/>
          </p:nvPr>
        </p:nvSpPr>
        <p:spPr>
          <a:xfrm>
            <a:off x="9912349" y="5213195"/>
            <a:ext cx="2110317" cy="638965"/>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pic>
        <p:nvPicPr>
          <p:cNvPr id="2" name="Рисунок 1">
            <a:extLst>
              <a:ext uri="{FF2B5EF4-FFF2-40B4-BE49-F238E27FC236}">
                <a16:creationId xmlns:a16="http://schemas.microsoft.com/office/drawing/2014/main" id="{2305E8AE-0D73-46C1-9C2B-9443CB0354E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4701636"/>
            <a:ext cx="1896014" cy="1896014"/>
          </a:xfrm>
          <a:prstGeom prst="rect">
            <a:avLst/>
          </a:prstGeom>
        </p:spPr>
      </p:pic>
      <p:sp>
        <p:nvSpPr>
          <p:cNvPr id="6" name="Нижний колонтитул 4">
            <a:extLst>
              <a:ext uri="{FF2B5EF4-FFF2-40B4-BE49-F238E27FC236}">
                <a16:creationId xmlns:a16="http://schemas.microsoft.com/office/drawing/2014/main" id="{F275D742-A978-AC7B-9E1C-05216B6467D9}"/>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1835105596"/>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6B035FDD-2866-4FF3-B5C3-26F317E21E6A}" type="datetimeFigureOut">
              <a:rPr lang="ru-RU" smtClean="0"/>
              <a:t>25.05.2026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E62AA4E8-0756-4A4B-80AB-EEEDA7C27480}" type="slidenum">
              <a:rPr lang="ru-RU" smtClean="0"/>
              <a:t>‹#›</a:t>
            </a:fld>
            <a:endParaRPr lang="ru-RU"/>
          </a:p>
        </p:txBody>
      </p:sp>
    </p:spTree>
    <p:extLst>
      <p:ext uri="{BB962C8B-B14F-4D97-AF65-F5344CB8AC3E}">
        <p14:creationId xmlns:p14="http://schemas.microsoft.com/office/powerpoint/2010/main" val="16046031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userDrawn="1">
  <p:cSld name="Титул_Центр_Серый_Три строки">
    <p:bg>
      <p:bgPr>
        <a:solidFill>
          <a:schemeClr val="tx2"/>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C2A3C29-B2F6-419A-9433-B599511D50E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415969" y="938262"/>
            <a:ext cx="9360062" cy="4981476"/>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Рукописный ввод 1">
                <a:extLst>
                  <a:ext uri="{FF2B5EF4-FFF2-40B4-BE49-F238E27FC236}">
                    <a16:creationId xmlns:a16="http://schemas.microsoft.com/office/drawing/2014/main" id="{9B06C774-9224-CAF4-B283-8E2BE26E6B7B}"/>
                  </a:ext>
                </a:extLst>
              </p14:cNvPr>
              <p14:cNvContentPartPr/>
              <p14:nvPr userDrawn="1"/>
            </p14:nvContentPartPr>
            <p14:xfrm>
              <a:off x="5152192" y="2973896"/>
              <a:ext cx="360" cy="360"/>
            </p14:xfrm>
          </p:contentPart>
        </mc:Choice>
        <mc:Fallback xmlns="">
          <p:pic>
            <p:nvPicPr>
              <p:cNvPr id="2" name="Рукописный ввод 1">
                <a:extLst>
                  <a:ext uri="{FF2B5EF4-FFF2-40B4-BE49-F238E27FC236}">
                    <a16:creationId xmlns:a16="http://schemas.microsoft.com/office/drawing/2014/main" id="{9B06C774-9224-CAF4-B283-8E2BE26E6B7B}"/>
                  </a:ext>
                </a:extLst>
              </p:cNvPr>
              <p:cNvPicPr/>
              <p:nvPr/>
            </p:nvPicPr>
            <p:blipFill>
              <a:blip r:embed="rId4"/>
              <a:stretch>
                <a:fillRect/>
              </a:stretch>
            </p:blipFill>
            <p:spPr>
              <a:xfrm>
                <a:off x="5141392" y="2963096"/>
                <a:ext cx="21600" cy="21600"/>
              </a:xfrm>
              <a:prstGeom prst="rect">
                <a:avLst/>
              </a:prstGeom>
            </p:spPr>
          </p:pic>
        </mc:Fallback>
      </mc:AlternateContent>
      <p:sp>
        <p:nvSpPr>
          <p:cNvPr id="6" name="Текст 5">
            <a:extLst>
              <a:ext uri="{FF2B5EF4-FFF2-40B4-BE49-F238E27FC236}">
                <a16:creationId xmlns:a16="http://schemas.microsoft.com/office/drawing/2014/main" id="{D3A368EB-3EEC-42B2-AE7A-154223C1E3DD}"/>
              </a:ext>
            </a:extLst>
          </p:cNvPr>
          <p:cNvSpPr>
            <a:spLocks noGrp="1"/>
          </p:cNvSpPr>
          <p:nvPr>
            <p:ph type="body" sz="quarter" idx="15" hasCustomPrompt="1"/>
          </p:nvPr>
        </p:nvSpPr>
        <p:spPr>
          <a:xfrm>
            <a:off x="2616200" y="2683458"/>
            <a:ext cx="7296150" cy="1449630"/>
          </a:xfrm>
          <a:prstGeom prst="rect">
            <a:avLst/>
          </a:prstGeom>
        </p:spPr>
        <p:txBody>
          <a:bodyPr lIns="0" tIns="0" rIns="0" bIns="0" anchor="ctr"/>
          <a:lstStyle>
            <a:lvl1pPr marL="0" indent="0" algn="ctr">
              <a:lnSpc>
                <a:spcPct val="80000"/>
              </a:lnSpc>
              <a:spcBef>
                <a:spcPts val="0"/>
              </a:spcBef>
              <a:buNone/>
              <a:defRPr sz="4000">
                <a:solidFill>
                  <a:schemeClr val="bg1"/>
                </a:solidFill>
                <a:latin typeface="+mj-lt"/>
              </a:defRPr>
            </a:lvl1pPr>
          </a:lstStyle>
          <a:p>
            <a:pPr lvl="0"/>
            <a:r>
              <a:rPr lang="ru-RU" dirty="0"/>
              <a:t>ПОЛЕ ДЛЯ КЛЮЧЕВОЙ МЫСЛИ ИЛИ ТЕЗИСА</a:t>
            </a:r>
            <a:br>
              <a:rPr lang="ru-RU" dirty="0"/>
            </a:br>
            <a:r>
              <a:rPr lang="ru-RU" dirty="0"/>
              <a:t>В ТРИ СТРОКИ</a:t>
            </a:r>
            <a:endParaRPr lang="en-US" dirty="0"/>
          </a:p>
        </p:txBody>
      </p:sp>
      <p:pic>
        <p:nvPicPr>
          <p:cNvPr id="8" name="Picture 15">
            <a:extLst>
              <a:ext uri="{FF2B5EF4-FFF2-40B4-BE49-F238E27FC236}">
                <a16:creationId xmlns:a16="http://schemas.microsoft.com/office/drawing/2014/main" id="{9D80C1D7-9A85-4D53-9FF3-6999D51CC07E}"/>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5292007" y="233738"/>
            <a:ext cx="1607987" cy="308139"/>
          </a:xfrm>
          <a:prstGeom prst="rect">
            <a:avLst/>
          </a:prstGeom>
        </p:spPr>
      </p:pic>
    </p:spTree>
    <p:extLst>
      <p:ext uri="{BB962C8B-B14F-4D97-AF65-F5344CB8AC3E}">
        <p14:creationId xmlns:p14="http://schemas.microsoft.com/office/powerpoint/2010/main" val="92032876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Пустой слайд для свободного использования">
  <p:cSld name="1_Пустой слайд для свободного использования">
    <p:spTree>
      <p:nvGrpSpPr>
        <p:cNvPr id="1" name="Shape 184"/>
        <p:cNvGrpSpPr/>
        <p:nvPr/>
      </p:nvGrpSpPr>
      <p:grpSpPr>
        <a:xfrm>
          <a:off x="0" y="0"/>
          <a:ext cx="0" cy="0"/>
          <a:chOff x="0" y="0"/>
          <a:chExt cx="0" cy="0"/>
        </a:xfrm>
      </p:grpSpPr>
      <p:sp>
        <p:nvSpPr>
          <p:cNvPr id="185" name="Google Shape;185;p23"/>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86" name="Google Shape;186;p23"/>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87" name="Google Shape;187;p23"/>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b="0" i="0" u="none" strike="noStrike" cap="none">
                <a:solidFill>
                  <a:schemeClr val="dk1"/>
                </a:solidFill>
                <a:latin typeface="Arial"/>
                <a:ea typeface="Arial"/>
                <a:cs typeface="Arial"/>
                <a:sym typeface="Arial"/>
              </a:rPr>
              <a:t>‹#›</a:t>
            </a:fld>
            <a:endParaRPr sz="10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4589594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Слайд с текстом и цифрами в блоках_2">
  <p:cSld name="1_Слайд с текстом и цифрами в блоках_2">
    <p:bg>
      <p:bgPr>
        <a:solidFill>
          <a:schemeClr val="lt2"/>
        </a:solidFill>
        <a:effectLst/>
      </p:bgPr>
    </p:bg>
    <p:spTree>
      <p:nvGrpSpPr>
        <p:cNvPr id="1" name="Shape 196"/>
        <p:cNvGrpSpPr/>
        <p:nvPr/>
      </p:nvGrpSpPr>
      <p:grpSpPr>
        <a:xfrm>
          <a:off x="0" y="0"/>
          <a:ext cx="0" cy="0"/>
          <a:chOff x="0" y="0"/>
          <a:chExt cx="0" cy="0"/>
        </a:xfrm>
      </p:grpSpPr>
      <p:sp>
        <p:nvSpPr>
          <p:cNvPr id="197" name="Google Shape;197;p27"/>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8" name="Google Shape;198;p27"/>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99" name="Google Shape;199;p27"/>
          <p:cNvSpPr txBox="1">
            <a:spLocks noGrp="1"/>
          </p:cNvSpPr>
          <p:nvPr>
            <p:ph type="body" idx="2"/>
          </p:nvPr>
        </p:nvSpPr>
        <p:spPr>
          <a:xfrm>
            <a:off x="4479926" y="2028510"/>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0" name="Google Shape;200;p27"/>
          <p:cNvSpPr txBox="1">
            <a:spLocks noGrp="1"/>
          </p:cNvSpPr>
          <p:nvPr>
            <p:ph type="body" idx="3"/>
          </p:nvPr>
        </p:nvSpPr>
        <p:spPr>
          <a:xfrm>
            <a:off x="4479926" y="3303951"/>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1" name="Google Shape;201;p27"/>
          <p:cNvSpPr txBox="1">
            <a:spLocks noGrp="1"/>
          </p:cNvSpPr>
          <p:nvPr>
            <p:ph type="body" idx="4"/>
          </p:nvPr>
        </p:nvSpPr>
        <p:spPr>
          <a:xfrm>
            <a:off x="484188" y="2028510"/>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2" name="Google Shape;202;p27"/>
          <p:cNvSpPr txBox="1">
            <a:spLocks noGrp="1"/>
          </p:cNvSpPr>
          <p:nvPr>
            <p:ph type="body" idx="5"/>
          </p:nvPr>
        </p:nvSpPr>
        <p:spPr>
          <a:xfrm>
            <a:off x="484188" y="3303951"/>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3" name="Google Shape;203;p27"/>
          <p:cNvSpPr txBox="1">
            <a:spLocks noGrp="1"/>
          </p:cNvSpPr>
          <p:nvPr>
            <p:ph type="body" idx="6"/>
          </p:nvPr>
        </p:nvSpPr>
        <p:spPr>
          <a:xfrm>
            <a:off x="8475664" y="2028510"/>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4" name="Google Shape;204;p27"/>
          <p:cNvSpPr txBox="1">
            <a:spLocks noGrp="1"/>
          </p:cNvSpPr>
          <p:nvPr>
            <p:ph type="body" idx="7"/>
          </p:nvPr>
        </p:nvSpPr>
        <p:spPr>
          <a:xfrm>
            <a:off x="8475664" y="3303951"/>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5" name="Google Shape;205;p27"/>
          <p:cNvSpPr txBox="1">
            <a:spLocks noGrp="1"/>
          </p:cNvSpPr>
          <p:nvPr>
            <p:ph type="body" idx="8"/>
          </p:nvPr>
        </p:nvSpPr>
        <p:spPr>
          <a:xfrm>
            <a:off x="4479926" y="4560219"/>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6" name="Google Shape;206;p27"/>
          <p:cNvSpPr txBox="1">
            <a:spLocks noGrp="1"/>
          </p:cNvSpPr>
          <p:nvPr>
            <p:ph type="body" idx="9"/>
          </p:nvPr>
        </p:nvSpPr>
        <p:spPr>
          <a:xfrm>
            <a:off x="4479926" y="5835660"/>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7" name="Google Shape;207;p27"/>
          <p:cNvSpPr txBox="1">
            <a:spLocks noGrp="1"/>
          </p:cNvSpPr>
          <p:nvPr>
            <p:ph type="body" idx="13"/>
          </p:nvPr>
        </p:nvSpPr>
        <p:spPr>
          <a:xfrm>
            <a:off x="484188" y="4560219"/>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8" name="Google Shape;208;p27"/>
          <p:cNvSpPr txBox="1">
            <a:spLocks noGrp="1"/>
          </p:cNvSpPr>
          <p:nvPr>
            <p:ph type="body" idx="14"/>
          </p:nvPr>
        </p:nvSpPr>
        <p:spPr>
          <a:xfrm>
            <a:off x="484188" y="5835660"/>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09" name="Google Shape;209;p27"/>
          <p:cNvSpPr txBox="1">
            <a:spLocks noGrp="1"/>
          </p:cNvSpPr>
          <p:nvPr>
            <p:ph type="body" idx="15"/>
          </p:nvPr>
        </p:nvSpPr>
        <p:spPr>
          <a:xfrm>
            <a:off x="8475664" y="4560219"/>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0" name="Google Shape;210;p27"/>
          <p:cNvSpPr txBox="1">
            <a:spLocks noGrp="1"/>
          </p:cNvSpPr>
          <p:nvPr>
            <p:ph type="body" idx="16"/>
          </p:nvPr>
        </p:nvSpPr>
        <p:spPr>
          <a:xfrm>
            <a:off x="8475664" y="5835660"/>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9841240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cSld name="MASTER">
    <p:bg>
      <p:bgPr>
        <a:solidFill>
          <a:srgbClr val="F7F4E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7842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Контакты_Серый">
    <p:bg>
      <p:bgPr>
        <a:solidFill>
          <a:schemeClr val="tx2"/>
        </a:solid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C2B4329-6155-4D5D-9E6A-DE29CD55E864}"/>
              </a:ext>
            </a:extLst>
          </p:cNvPr>
          <p:cNvSpPr>
            <a:spLocks noGrp="1"/>
          </p:cNvSpPr>
          <p:nvPr>
            <p:ph type="body" sz="quarter" idx="10" hasCustomPrompt="1"/>
          </p:nvPr>
        </p:nvSpPr>
        <p:spPr>
          <a:xfrm>
            <a:off x="9912349" y="4611689"/>
            <a:ext cx="2089997"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15" name="Текст 4">
            <a:extLst>
              <a:ext uri="{FF2B5EF4-FFF2-40B4-BE49-F238E27FC236}">
                <a16:creationId xmlns:a16="http://schemas.microsoft.com/office/drawing/2014/main" id="{307B0686-49BA-4D2E-9E6A-FD8A06252704}"/>
              </a:ext>
            </a:extLst>
          </p:cNvPr>
          <p:cNvSpPr>
            <a:spLocks noGrp="1"/>
          </p:cNvSpPr>
          <p:nvPr>
            <p:ph type="body" sz="quarter" idx="11" hasCustomPrompt="1"/>
          </p:nvPr>
        </p:nvSpPr>
        <p:spPr>
          <a:xfrm>
            <a:off x="9912349" y="5213195"/>
            <a:ext cx="2089997" cy="638965"/>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spTree>
    <p:extLst>
      <p:ext uri="{BB962C8B-B14F-4D97-AF65-F5344CB8AC3E}">
        <p14:creationId xmlns:p14="http://schemas.microsoft.com/office/powerpoint/2010/main" val="3319487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Контакты_Центр_Бордовый">
    <p:bg>
      <p:bgPr>
        <a:solidFill>
          <a:schemeClr val="accent1"/>
        </a:solidFill>
        <a:effectLst/>
      </p:bgPr>
    </p:bg>
    <p:spTree>
      <p:nvGrpSpPr>
        <p:cNvPr id="1" name=""/>
        <p:cNvGrpSpPr/>
        <p:nvPr/>
      </p:nvGrpSpPr>
      <p:grpSpPr>
        <a:xfrm>
          <a:off x="0" y="0"/>
          <a:ext cx="0" cy="0"/>
          <a:chOff x="0" y="0"/>
          <a:chExt cx="0" cy="0"/>
        </a:xfrm>
      </p:grpSpPr>
      <p:sp>
        <p:nvSpPr>
          <p:cNvPr id="8" name="Text Placeholder 22">
            <a:extLst>
              <a:ext uri="{FF2B5EF4-FFF2-40B4-BE49-F238E27FC236}">
                <a16:creationId xmlns:a16="http://schemas.microsoft.com/office/drawing/2014/main" id="{C26AC9E7-13A6-8560-EACF-18D8CD54F8A4}"/>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sp>
        <p:nvSpPr>
          <p:cNvPr id="7" name="Текст 4">
            <a:extLst>
              <a:ext uri="{FF2B5EF4-FFF2-40B4-BE49-F238E27FC236}">
                <a16:creationId xmlns:a16="http://schemas.microsoft.com/office/drawing/2014/main" id="{D8A57164-F33D-48F9-A541-D248E999DCF0}"/>
              </a:ext>
            </a:extLst>
          </p:cNvPr>
          <p:cNvSpPr>
            <a:spLocks noGrp="1"/>
          </p:cNvSpPr>
          <p:nvPr>
            <p:ph type="body" sz="quarter" idx="11" hasCustomPrompt="1"/>
          </p:nvPr>
        </p:nvSpPr>
        <p:spPr>
          <a:xfrm>
            <a:off x="3971925" y="5694613"/>
            <a:ext cx="4248150" cy="903037"/>
          </a:xfrm>
          <a:prstGeom prst="rect">
            <a:avLst/>
          </a:prstGeom>
        </p:spPr>
        <p:txBody>
          <a:bodyPr lIns="0" tIns="0" rIns="0" bIns="0"/>
          <a:lstStyle>
            <a:lvl1pPr marL="0" indent="0" algn="ctr">
              <a:lnSpc>
                <a:spcPct val="100000"/>
              </a:lnSpc>
              <a:spcBef>
                <a:spcPts val="0"/>
              </a:spcBef>
              <a:buNone/>
              <a:defRPr sz="20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pic>
        <p:nvPicPr>
          <p:cNvPr id="10" name="Рисунок 9">
            <a:extLst>
              <a:ext uri="{FF2B5EF4-FFF2-40B4-BE49-F238E27FC236}">
                <a16:creationId xmlns:a16="http://schemas.microsoft.com/office/drawing/2014/main" id="{2905BDF9-4E5A-4881-912C-9CC7669DC0A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4518" y="1842429"/>
            <a:ext cx="2822963" cy="2822963"/>
          </a:xfrm>
          <a:prstGeom prst="rect">
            <a:avLst/>
          </a:prstGeom>
        </p:spPr>
      </p:pic>
      <p:sp>
        <p:nvSpPr>
          <p:cNvPr id="2" name="Текст 4">
            <a:extLst>
              <a:ext uri="{FF2B5EF4-FFF2-40B4-BE49-F238E27FC236}">
                <a16:creationId xmlns:a16="http://schemas.microsoft.com/office/drawing/2014/main" id="{44086E43-E210-1A37-0040-0C80E49CCB5B}"/>
              </a:ext>
            </a:extLst>
          </p:cNvPr>
          <p:cNvSpPr>
            <a:spLocks noGrp="1"/>
          </p:cNvSpPr>
          <p:nvPr>
            <p:ph type="body" sz="quarter" idx="10" hasCustomPrompt="1"/>
          </p:nvPr>
        </p:nvSpPr>
        <p:spPr>
          <a:xfrm>
            <a:off x="9912350" y="1432556"/>
            <a:ext cx="1981200"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3" name="Нижний колонтитул 4">
            <a:extLst>
              <a:ext uri="{FF2B5EF4-FFF2-40B4-BE49-F238E27FC236}">
                <a16:creationId xmlns:a16="http://schemas.microsoft.com/office/drawing/2014/main" id="{554A3CF1-01B0-FA39-9661-F926AA36F1E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416145530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Контакты_Центр_Серый">
    <p:bg>
      <p:bgPr>
        <a:solidFill>
          <a:schemeClr val="tx2"/>
        </a:solidFill>
        <a:effectLst/>
      </p:bgPr>
    </p:bg>
    <p:spTree>
      <p:nvGrpSpPr>
        <p:cNvPr id="1" name=""/>
        <p:cNvGrpSpPr/>
        <p:nvPr/>
      </p:nvGrpSpPr>
      <p:grpSpPr>
        <a:xfrm>
          <a:off x="0" y="0"/>
          <a:ext cx="0" cy="0"/>
          <a:chOff x="0" y="0"/>
          <a:chExt cx="0" cy="0"/>
        </a:xfrm>
      </p:grpSpPr>
      <p:sp>
        <p:nvSpPr>
          <p:cNvPr id="8" name="Text Placeholder 22">
            <a:extLst>
              <a:ext uri="{FF2B5EF4-FFF2-40B4-BE49-F238E27FC236}">
                <a16:creationId xmlns:a16="http://schemas.microsoft.com/office/drawing/2014/main" id="{C26AC9E7-13A6-8560-EACF-18D8CD54F8A4}"/>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sp>
        <p:nvSpPr>
          <p:cNvPr id="6" name="Текст 4">
            <a:extLst>
              <a:ext uri="{FF2B5EF4-FFF2-40B4-BE49-F238E27FC236}">
                <a16:creationId xmlns:a16="http://schemas.microsoft.com/office/drawing/2014/main" id="{74072F99-A76D-44BC-8F24-06486261F29C}"/>
              </a:ext>
            </a:extLst>
          </p:cNvPr>
          <p:cNvSpPr>
            <a:spLocks noGrp="1"/>
          </p:cNvSpPr>
          <p:nvPr>
            <p:ph type="body" sz="quarter" idx="10" hasCustomPrompt="1"/>
          </p:nvPr>
        </p:nvSpPr>
        <p:spPr>
          <a:xfrm>
            <a:off x="9912350" y="1432556"/>
            <a:ext cx="1981200"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7" name="Текст 4">
            <a:extLst>
              <a:ext uri="{FF2B5EF4-FFF2-40B4-BE49-F238E27FC236}">
                <a16:creationId xmlns:a16="http://schemas.microsoft.com/office/drawing/2014/main" id="{D8A57164-F33D-48F9-A541-D248E999DCF0}"/>
              </a:ext>
            </a:extLst>
          </p:cNvPr>
          <p:cNvSpPr>
            <a:spLocks noGrp="1"/>
          </p:cNvSpPr>
          <p:nvPr>
            <p:ph type="body" sz="quarter" idx="11" hasCustomPrompt="1"/>
          </p:nvPr>
        </p:nvSpPr>
        <p:spPr>
          <a:xfrm>
            <a:off x="3971925" y="5694613"/>
            <a:ext cx="4248150" cy="903037"/>
          </a:xfrm>
          <a:prstGeom prst="rect">
            <a:avLst/>
          </a:prstGeom>
        </p:spPr>
        <p:txBody>
          <a:bodyPr lIns="0" tIns="0" rIns="0" bIns="0"/>
          <a:lstStyle>
            <a:lvl1pPr marL="0" indent="0" algn="ctr">
              <a:lnSpc>
                <a:spcPct val="100000"/>
              </a:lnSpc>
              <a:spcBef>
                <a:spcPts val="0"/>
              </a:spcBef>
              <a:buNone/>
              <a:defRPr sz="20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pic>
        <p:nvPicPr>
          <p:cNvPr id="10" name="Рисунок 9">
            <a:extLst>
              <a:ext uri="{FF2B5EF4-FFF2-40B4-BE49-F238E27FC236}">
                <a16:creationId xmlns:a16="http://schemas.microsoft.com/office/drawing/2014/main" id="{1906F7A4-0516-4DDE-8CAF-E5818FD5513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684518" y="1842429"/>
            <a:ext cx="2822963" cy="2822963"/>
          </a:xfrm>
          <a:prstGeom prst="rect">
            <a:avLst/>
          </a:prstGeom>
        </p:spPr>
      </p:pic>
      <p:sp>
        <p:nvSpPr>
          <p:cNvPr id="2" name="Нижний колонтитул 4">
            <a:extLst>
              <a:ext uri="{FF2B5EF4-FFF2-40B4-BE49-F238E27FC236}">
                <a16:creationId xmlns:a16="http://schemas.microsoft.com/office/drawing/2014/main" id="{BAFD58C8-38B6-A185-DD4A-CBF20263D842}"/>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60385917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Титул_Бордовый">
    <p:bg>
      <p:bgPr>
        <a:solidFill>
          <a:schemeClr val="accent1"/>
        </a:solidFill>
        <a:effectLst/>
      </p:bgPr>
    </p:bg>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CA9143A3-0D80-4815-861D-69F26E6EB10C}"/>
              </a:ext>
            </a:extLst>
          </p:cNvPr>
          <p:cNvPicPr>
            <a:picLocks noChangeAspect="1"/>
          </p:cNvPicPr>
          <p:nvPr userDrawn="1"/>
        </p:nvPicPr>
        <p:blipFill rotWithShape="1">
          <a:blip r:embed="rId2"/>
          <a:srcRect l="14556" t="8686" r="8609" b="23254"/>
          <a:stretch/>
        </p:blipFill>
        <p:spPr>
          <a:xfrm>
            <a:off x="4183352" y="233738"/>
            <a:ext cx="7497363" cy="6624262"/>
          </a:xfrm>
          <a:prstGeom prst="rect">
            <a:avLst/>
          </a:prstGeom>
        </p:spPr>
      </p:pic>
      <p:sp>
        <p:nvSpPr>
          <p:cNvPr id="24" name="Текст 23">
            <a:extLst>
              <a:ext uri="{FF2B5EF4-FFF2-40B4-BE49-F238E27FC236}">
                <a16:creationId xmlns:a16="http://schemas.microsoft.com/office/drawing/2014/main" id="{4F0B0B38-D411-41F7-B84A-123B02FA4DA6}"/>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7" name="Текст 3">
            <a:extLst>
              <a:ext uri="{FF2B5EF4-FFF2-40B4-BE49-F238E27FC236}">
                <a16:creationId xmlns:a16="http://schemas.microsoft.com/office/drawing/2014/main" id="{AD9DD61E-0974-42B2-B98C-E52067557779}"/>
              </a:ext>
            </a:extLst>
          </p:cNvPr>
          <p:cNvSpPr>
            <a:spLocks noGrp="1"/>
          </p:cNvSpPr>
          <p:nvPr>
            <p:ph type="body" sz="quarter" idx="16" hasCustomPrompt="1"/>
          </p:nvPr>
        </p:nvSpPr>
        <p:spPr>
          <a:xfrm>
            <a:off x="263525" y="5084763"/>
            <a:ext cx="5976938" cy="1512888"/>
          </a:xfrm>
          <a:prstGeom prst="rect">
            <a:avLst/>
          </a:prstGeom>
        </p:spPr>
        <p:txBody>
          <a:bodyPr lIns="0" tIns="0" rIns="0" bIns="0"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a:t>ПОЛЕ ДЛЯ РАЗМЕЩЕНИЯ ТЕКСТА</a:t>
            </a:r>
          </a:p>
        </p:txBody>
      </p:sp>
      <p:sp>
        <p:nvSpPr>
          <p:cNvPr id="2" name="Нижний колонтитул 4">
            <a:extLst>
              <a:ext uri="{FF2B5EF4-FFF2-40B4-BE49-F238E27FC236}">
                <a16:creationId xmlns:a16="http://schemas.microsoft.com/office/drawing/2014/main" id="{14EBC7DF-8878-BCA5-762B-F69E380D0C79}"/>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4" name="Текст 16">
            <a:extLst>
              <a:ext uri="{FF2B5EF4-FFF2-40B4-BE49-F238E27FC236}">
                <a16:creationId xmlns:a16="http://schemas.microsoft.com/office/drawing/2014/main" id="{40DDE685-3902-A5F7-8D2A-121CA8A68576}"/>
              </a:ext>
            </a:extLst>
          </p:cNvPr>
          <p:cNvSpPr>
            <a:spLocks noGrp="1"/>
          </p:cNvSpPr>
          <p:nvPr>
            <p:ph type="body" sz="quarter" idx="13" hasCustomPrompt="1"/>
          </p:nvPr>
        </p:nvSpPr>
        <p:spPr>
          <a:xfrm>
            <a:off x="263525" y="2986704"/>
            <a:ext cx="5976938" cy="1190660"/>
          </a:xfrm>
          <a:prstGeom prst="rect">
            <a:avLst/>
          </a:prstGeom>
        </p:spPr>
        <p:txBody>
          <a:bodyPr lIns="0" tIns="0" rIns="0" bIns="0" anchor="t"/>
          <a:lstStyle>
            <a:lvl1pPr marL="0" indent="0">
              <a:lnSpc>
                <a:spcPct val="80000"/>
              </a:lnSpc>
              <a:spcBef>
                <a:spcPts val="0"/>
              </a:spcBef>
              <a:buNone/>
              <a:defRPr sz="4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Заголовок в одну или в две строки</a:t>
            </a:r>
          </a:p>
        </p:txBody>
      </p:sp>
    </p:spTree>
    <p:extLst>
      <p:ext uri="{BB962C8B-B14F-4D97-AF65-F5344CB8AC3E}">
        <p14:creationId xmlns:p14="http://schemas.microsoft.com/office/powerpoint/2010/main" val="251775616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Контакты_4rays_серый">
    <p:bg>
      <p:bgPr>
        <a:solidFill>
          <a:schemeClr val="tx2"/>
        </a:solid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C2B4329-6155-4D5D-9E6A-DE29CD55E864}"/>
              </a:ext>
            </a:extLst>
          </p:cNvPr>
          <p:cNvSpPr>
            <a:spLocks noGrp="1"/>
          </p:cNvSpPr>
          <p:nvPr>
            <p:ph type="body" sz="quarter" idx="10" hasCustomPrompt="1"/>
          </p:nvPr>
        </p:nvSpPr>
        <p:spPr>
          <a:xfrm>
            <a:off x="2243138" y="5357179"/>
            <a:ext cx="2089997"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15" name="Текст 4">
            <a:extLst>
              <a:ext uri="{FF2B5EF4-FFF2-40B4-BE49-F238E27FC236}">
                <a16:creationId xmlns:a16="http://schemas.microsoft.com/office/drawing/2014/main" id="{307B0686-49BA-4D2E-9E6A-FD8A06252704}"/>
              </a:ext>
            </a:extLst>
          </p:cNvPr>
          <p:cNvSpPr>
            <a:spLocks noGrp="1"/>
          </p:cNvSpPr>
          <p:nvPr>
            <p:ph type="body" sz="quarter" idx="11" hasCustomPrompt="1"/>
          </p:nvPr>
        </p:nvSpPr>
        <p:spPr>
          <a:xfrm>
            <a:off x="2243138" y="5958685"/>
            <a:ext cx="2089997" cy="638965"/>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sp>
        <p:nvSpPr>
          <p:cNvPr id="9" name="Текст 16">
            <a:extLst>
              <a:ext uri="{FF2B5EF4-FFF2-40B4-BE49-F238E27FC236}">
                <a16:creationId xmlns:a16="http://schemas.microsoft.com/office/drawing/2014/main" id="{85BDBE4E-B6D0-B929-E043-E8FB5A7A6E88}"/>
              </a:ext>
            </a:extLst>
          </p:cNvPr>
          <p:cNvSpPr>
            <a:spLocks noGrp="1"/>
          </p:cNvSpPr>
          <p:nvPr userDrawn="1">
            <p:ph type="body" sz="quarter" idx="13" hasCustomPrompt="1"/>
          </p:nvPr>
        </p:nvSpPr>
        <p:spPr>
          <a:xfrm>
            <a:off x="263525" y="1822096"/>
            <a:ext cx="5976938" cy="689420"/>
          </a:xfrm>
          <a:prstGeom prst="rect">
            <a:avLst/>
          </a:prstGeom>
        </p:spPr>
        <p:txBody>
          <a:bodyPr lIns="0" tIns="0" rIns="0" bIns="0" anchor="t">
            <a:spAutoFit/>
          </a:bodyPr>
          <a:lstStyle>
            <a:lvl1pPr marL="0" indent="0" algn="l">
              <a:lnSpc>
                <a:spcPct val="80000"/>
              </a:lnSpc>
              <a:spcBef>
                <a:spcPts val="0"/>
              </a:spcBef>
              <a:buNone/>
              <a:defRPr sz="2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Больше кейсов, расследований и других практических материалов</a:t>
            </a:r>
          </a:p>
        </p:txBody>
      </p:sp>
      <p:sp>
        <p:nvSpPr>
          <p:cNvPr id="17" name="Текст 16">
            <a:extLst>
              <a:ext uri="{FF2B5EF4-FFF2-40B4-BE49-F238E27FC236}">
                <a16:creationId xmlns:a16="http://schemas.microsoft.com/office/drawing/2014/main" id="{73D81C91-5373-63DA-CDF1-28E6C307B402}"/>
              </a:ext>
            </a:extLst>
          </p:cNvPr>
          <p:cNvSpPr>
            <a:spLocks noGrp="1"/>
          </p:cNvSpPr>
          <p:nvPr userDrawn="1">
            <p:ph type="body" sz="quarter" idx="14" hasCustomPrompt="1"/>
          </p:nvPr>
        </p:nvSpPr>
        <p:spPr>
          <a:xfrm>
            <a:off x="263525" y="2724119"/>
            <a:ext cx="5976938" cy="172355"/>
          </a:xfrm>
          <a:prstGeom prst="rect">
            <a:avLst/>
          </a:prstGeom>
        </p:spPr>
        <p:txBody>
          <a:bodyPr lIns="0" tIns="0" rIns="0" bIns="0" anchor="t">
            <a:spAutoFit/>
          </a:bodyPr>
          <a:lstStyle>
            <a:lvl1pPr marL="0" indent="0" algn="l">
              <a:lnSpc>
                <a:spcPct val="8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Опыт, факты и знания об актуальных </a:t>
            </a:r>
            <a:r>
              <a:rPr lang="ru-RU" dirty="0" err="1"/>
              <a:t>киберугрозах</a:t>
            </a:r>
            <a:endParaRPr lang="ru-RU" dirty="0"/>
          </a:p>
        </p:txBody>
      </p:sp>
      <p:pic>
        <p:nvPicPr>
          <p:cNvPr id="18" name="Рисунок 17">
            <a:extLst>
              <a:ext uri="{FF2B5EF4-FFF2-40B4-BE49-F238E27FC236}">
                <a16:creationId xmlns:a16="http://schemas.microsoft.com/office/drawing/2014/main" id="{ED7C0116-E651-760A-ECDC-FEECFBAFD2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4" y="260350"/>
            <a:ext cx="1979613" cy="380106"/>
          </a:xfrm>
          <a:prstGeom prst="rect">
            <a:avLst/>
          </a:prstGeom>
        </p:spPr>
      </p:pic>
      <p:grpSp>
        <p:nvGrpSpPr>
          <p:cNvPr id="3" name="Группа 2">
            <a:extLst>
              <a:ext uri="{FF2B5EF4-FFF2-40B4-BE49-F238E27FC236}">
                <a16:creationId xmlns:a16="http://schemas.microsoft.com/office/drawing/2014/main" id="{06D90474-7606-892A-9143-3C16E2DBA209}"/>
              </a:ext>
            </a:extLst>
          </p:cNvPr>
          <p:cNvGrpSpPr/>
          <p:nvPr userDrawn="1"/>
        </p:nvGrpSpPr>
        <p:grpSpPr>
          <a:xfrm>
            <a:off x="5954728" y="1295400"/>
            <a:ext cx="6616577" cy="5310717"/>
            <a:chOff x="6901312" y="2123440"/>
            <a:chExt cx="5574380" cy="4474210"/>
          </a:xfrm>
        </p:grpSpPr>
        <p:pic>
          <p:nvPicPr>
            <p:cNvPr id="7" name="Рисунок 6">
              <a:extLst>
                <a:ext uri="{FF2B5EF4-FFF2-40B4-BE49-F238E27FC236}">
                  <a16:creationId xmlns:a16="http://schemas.microsoft.com/office/drawing/2014/main" id="{4E3B715B-7977-4FA7-7EEB-A6CEBA10E22A}"/>
                </a:ext>
              </a:extLst>
            </p:cNvPr>
            <p:cNvPicPr>
              <a:picLocks noChangeAspect="1"/>
            </p:cNvPicPr>
            <p:nvPr userDrawn="1"/>
          </p:nvPicPr>
          <p:blipFill rotWithShape="1">
            <a:blip r:embed="rId4"/>
            <a:srcRect l="-1" r="-21"/>
            <a:stretch/>
          </p:blipFill>
          <p:spPr>
            <a:xfrm>
              <a:off x="6901312" y="3427738"/>
              <a:ext cx="5574380" cy="3169912"/>
            </a:xfrm>
            <a:prstGeom prst="rect">
              <a:avLst/>
            </a:prstGeom>
          </p:spPr>
        </p:pic>
        <p:pic>
          <p:nvPicPr>
            <p:cNvPr id="22" name="Рисунок 21">
              <a:extLst>
                <a:ext uri="{FF2B5EF4-FFF2-40B4-BE49-F238E27FC236}">
                  <a16:creationId xmlns:a16="http://schemas.microsoft.com/office/drawing/2014/main" id="{D3B056B0-66A6-2BEA-017C-51F273CB6F91}"/>
                </a:ext>
              </a:extLst>
            </p:cNvPr>
            <p:cNvPicPr>
              <a:picLocks noChangeAspect="1"/>
            </p:cNvPicPr>
            <p:nvPr userDrawn="1"/>
          </p:nvPicPr>
          <p:blipFill rotWithShape="1">
            <a:blip r:embed="rId5"/>
            <a:srcRect l="9601" r="5569"/>
            <a:stretch/>
          </p:blipFill>
          <p:spPr>
            <a:xfrm>
              <a:off x="7585815" y="2123440"/>
              <a:ext cx="4212237" cy="4117254"/>
            </a:xfrm>
            <a:prstGeom prst="rect">
              <a:avLst/>
            </a:prstGeom>
          </p:spPr>
        </p:pic>
      </p:grpSp>
      <p:sp>
        <p:nvSpPr>
          <p:cNvPr id="2" name="Нижний колонтитул 4">
            <a:extLst>
              <a:ext uri="{FF2B5EF4-FFF2-40B4-BE49-F238E27FC236}">
                <a16:creationId xmlns:a16="http://schemas.microsoft.com/office/drawing/2014/main" id="{FADE51E9-3965-9ADF-0134-945B2DDEFCB9}"/>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393538127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Контакты_4rays_фиолетовый">
    <p:bg>
      <p:bgPr>
        <a:solidFill>
          <a:srgbClr val="976BDF"/>
        </a:solidFill>
        <a:effectLst/>
      </p:bgPr>
    </p:bg>
    <p:spTree>
      <p:nvGrpSpPr>
        <p:cNvPr id="1" name=""/>
        <p:cNvGrpSpPr/>
        <p:nvPr/>
      </p:nvGrpSpPr>
      <p:grpSpPr>
        <a:xfrm>
          <a:off x="0" y="0"/>
          <a:ext cx="0" cy="0"/>
          <a:chOff x="0" y="0"/>
          <a:chExt cx="0" cy="0"/>
        </a:xfrm>
      </p:grpSpPr>
      <p:sp>
        <p:nvSpPr>
          <p:cNvPr id="5" name="Текст 4">
            <a:extLst>
              <a:ext uri="{FF2B5EF4-FFF2-40B4-BE49-F238E27FC236}">
                <a16:creationId xmlns:a16="http://schemas.microsoft.com/office/drawing/2014/main" id="{2C2B4329-6155-4D5D-9E6A-DE29CD55E864}"/>
              </a:ext>
            </a:extLst>
          </p:cNvPr>
          <p:cNvSpPr>
            <a:spLocks noGrp="1"/>
          </p:cNvSpPr>
          <p:nvPr>
            <p:ph type="body" sz="quarter" idx="10" hasCustomPrompt="1"/>
          </p:nvPr>
        </p:nvSpPr>
        <p:spPr>
          <a:xfrm>
            <a:off x="2243138" y="5357179"/>
            <a:ext cx="2089997"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15" name="Текст 4">
            <a:extLst>
              <a:ext uri="{FF2B5EF4-FFF2-40B4-BE49-F238E27FC236}">
                <a16:creationId xmlns:a16="http://schemas.microsoft.com/office/drawing/2014/main" id="{307B0686-49BA-4D2E-9E6A-FD8A06252704}"/>
              </a:ext>
            </a:extLst>
          </p:cNvPr>
          <p:cNvSpPr>
            <a:spLocks noGrp="1"/>
          </p:cNvSpPr>
          <p:nvPr>
            <p:ph type="body" sz="quarter" idx="11" hasCustomPrompt="1"/>
          </p:nvPr>
        </p:nvSpPr>
        <p:spPr>
          <a:xfrm>
            <a:off x="2243138" y="5958685"/>
            <a:ext cx="2089997" cy="638965"/>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sp>
        <p:nvSpPr>
          <p:cNvPr id="9" name="Текст 16">
            <a:extLst>
              <a:ext uri="{FF2B5EF4-FFF2-40B4-BE49-F238E27FC236}">
                <a16:creationId xmlns:a16="http://schemas.microsoft.com/office/drawing/2014/main" id="{85BDBE4E-B6D0-B929-E043-E8FB5A7A6E88}"/>
              </a:ext>
            </a:extLst>
          </p:cNvPr>
          <p:cNvSpPr>
            <a:spLocks noGrp="1"/>
          </p:cNvSpPr>
          <p:nvPr userDrawn="1">
            <p:ph type="body" sz="quarter" idx="13" hasCustomPrompt="1"/>
          </p:nvPr>
        </p:nvSpPr>
        <p:spPr>
          <a:xfrm>
            <a:off x="263525" y="1822096"/>
            <a:ext cx="5976938" cy="689420"/>
          </a:xfrm>
          <a:prstGeom prst="rect">
            <a:avLst/>
          </a:prstGeom>
        </p:spPr>
        <p:txBody>
          <a:bodyPr lIns="0" tIns="0" rIns="0" bIns="0" anchor="t">
            <a:spAutoFit/>
          </a:bodyPr>
          <a:lstStyle>
            <a:lvl1pPr marL="0" indent="0" algn="l">
              <a:lnSpc>
                <a:spcPct val="80000"/>
              </a:lnSpc>
              <a:spcBef>
                <a:spcPts val="0"/>
              </a:spcBef>
              <a:buNone/>
              <a:defRPr sz="2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Больше кейсов, расследований и других практических материалов</a:t>
            </a:r>
          </a:p>
        </p:txBody>
      </p:sp>
      <p:sp>
        <p:nvSpPr>
          <p:cNvPr id="17" name="Текст 16">
            <a:extLst>
              <a:ext uri="{FF2B5EF4-FFF2-40B4-BE49-F238E27FC236}">
                <a16:creationId xmlns:a16="http://schemas.microsoft.com/office/drawing/2014/main" id="{73D81C91-5373-63DA-CDF1-28E6C307B402}"/>
              </a:ext>
            </a:extLst>
          </p:cNvPr>
          <p:cNvSpPr>
            <a:spLocks noGrp="1"/>
          </p:cNvSpPr>
          <p:nvPr userDrawn="1">
            <p:ph type="body" sz="quarter" idx="14" hasCustomPrompt="1"/>
          </p:nvPr>
        </p:nvSpPr>
        <p:spPr>
          <a:xfrm>
            <a:off x="263525" y="2724119"/>
            <a:ext cx="5976938" cy="172355"/>
          </a:xfrm>
          <a:prstGeom prst="rect">
            <a:avLst/>
          </a:prstGeom>
        </p:spPr>
        <p:txBody>
          <a:bodyPr lIns="0" tIns="0" rIns="0" bIns="0" anchor="t">
            <a:spAutoFit/>
          </a:bodyPr>
          <a:lstStyle>
            <a:lvl1pPr marL="0" indent="0" algn="l">
              <a:lnSpc>
                <a:spcPct val="80000"/>
              </a:lnSpc>
              <a:spcBef>
                <a:spcPts val="0"/>
              </a:spcBef>
              <a:buNone/>
              <a:defRPr sz="14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Опыт, факты и знания об актуальных </a:t>
            </a:r>
            <a:r>
              <a:rPr lang="ru-RU" dirty="0" err="1"/>
              <a:t>киберугрозах</a:t>
            </a:r>
            <a:endParaRPr lang="ru-RU" dirty="0"/>
          </a:p>
        </p:txBody>
      </p:sp>
      <p:pic>
        <p:nvPicPr>
          <p:cNvPr id="18" name="Рисунок 17">
            <a:extLst>
              <a:ext uri="{FF2B5EF4-FFF2-40B4-BE49-F238E27FC236}">
                <a16:creationId xmlns:a16="http://schemas.microsoft.com/office/drawing/2014/main" id="{ED7C0116-E651-760A-ECDC-FEECFBAFD274}"/>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3524" y="260350"/>
            <a:ext cx="1979613" cy="380106"/>
          </a:xfrm>
          <a:prstGeom prst="rect">
            <a:avLst/>
          </a:prstGeom>
        </p:spPr>
      </p:pic>
      <p:grpSp>
        <p:nvGrpSpPr>
          <p:cNvPr id="3" name="Группа 2">
            <a:extLst>
              <a:ext uri="{FF2B5EF4-FFF2-40B4-BE49-F238E27FC236}">
                <a16:creationId xmlns:a16="http://schemas.microsoft.com/office/drawing/2014/main" id="{06D90474-7606-892A-9143-3C16E2DBA209}"/>
              </a:ext>
            </a:extLst>
          </p:cNvPr>
          <p:cNvGrpSpPr/>
          <p:nvPr userDrawn="1"/>
        </p:nvGrpSpPr>
        <p:grpSpPr>
          <a:xfrm>
            <a:off x="5947956" y="1295400"/>
            <a:ext cx="6244044" cy="5310717"/>
            <a:chOff x="6901313" y="2123440"/>
            <a:chExt cx="5260526" cy="4474210"/>
          </a:xfrm>
        </p:grpSpPr>
        <p:pic>
          <p:nvPicPr>
            <p:cNvPr id="7" name="Рисунок 6">
              <a:extLst>
                <a:ext uri="{FF2B5EF4-FFF2-40B4-BE49-F238E27FC236}">
                  <a16:creationId xmlns:a16="http://schemas.microsoft.com/office/drawing/2014/main" id="{4E3B715B-7977-4FA7-7EEB-A6CEBA10E22A}"/>
                </a:ext>
              </a:extLst>
            </p:cNvPr>
            <p:cNvPicPr>
              <a:picLocks noChangeAspect="1"/>
            </p:cNvPicPr>
            <p:nvPr userDrawn="1"/>
          </p:nvPicPr>
          <p:blipFill rotWithShape="1">
            <a:blip r:embed="rId4"/>
            <a:srcRect l="-1" r="5611"/>
            <a:stretch/>
          </p:blipFill>
          <p:spPr>
            <a:xfrm>
              <a:off x="6901313" y="3427738"/>
              <a:ext cx="5260526" cy="3169912"/>
            </a:xfrm>
            <a:prstGeom prst="rect">
              <a:avLst/>
            </a:prstGeom>
          </p:spPr>
        </p:pic>
        <p:pic>
          <p:nvPicPr>
            <p:cNvPr id="22" name="Рисунок 21">
              <a:extLst>
                <a:ext uri="{FF2B5EF4-FFF2-40B4-BE49-F238E27FC236}">
                  <a16:creationId xmlns:a16="http://schemas.microsoft.com/office/drawing/2014/main" id="{D3B056B0-66A6-2BEA-017C-51F273CB6F91}"/>
                </a:ext>
              </a:extLst>
            </p:cNvPr>
            <p:cNvPicPr>
              <a:picLocks noChangeAspect="1"/>
            </p:cNvPicPr>
            <p:nvPr userDrawn="1"/>
          </p:nvPicPr>
          <p:blipFill rotWithShape="1">
            <a:blip r:embed="rId5"/>
            <a:srcRect t="245" b="33463"/>
            <a:stretch/>
          </p:blipFill>
          <p:spPr>
            <a:xfrm>
              <a:off x="7591522" y="2123440"/>
              <a:ext cx="4203604" cy="4117254"/>
            </a:xfrm>
            <a:prstGeom prst="rect">
              <a:avLst/>
            </a:prstGeom>
          </p:spPr>
        </p:pic>
      </p:grpSp>
      <p:sp>
        <p:nvSpPr>
          <p:cNvPr id="2" name="Нижний колонтитул 4">
            <a:extLst>
              <a:ext uri="{FF2B5EF4-FFF2-40B4-BE49-F238E27FC236}">
                <a16:creationId xmlns:a16="http://schemas.microsoft.com/office/drawing/2014/main" id="{2C28D2B2-DB8F-99C3-76B4-2043ABF3CE5C}"/>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20447987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Перебивка_1 луч">
    <p:bg>
      <p:bgPr>
        <a:solidFill>
          <a:schemeClr val="bg1"/>
        </a:solidFill>
        <a:effectLst/>
      </p:bgPr>
    </p:bg>
    <p:spTree>
      <p:nvGrpSpPr>
        <p:cNvPr id="1" name=""/>
        <p:cNvGrpSpPr/>
        <p:nvPr/>
      </p:nvGrpSpPr>
      <p:grpSpPr>
        <a:xfrm>
          <a:off x="0" y="0"/>
          <a:ext cx="0" cy="0"/>
          <a:chOff x="0" y="0"/>
          <a:chExt cx="0" cy="0"/>
        </a:xfrm>
      </p:grpSpPr>
      <p:pic>
        <p:nvPicPr>
          <p:cNvPr id="6" name="Picture 8">
            <a:extLst>
              <a:ext uri="{FF2B5EF4-FFF2-40B4-BE49-F238E27FC236}">
                <a16:creationId xmlns:a16="http://schemas.microsoft.com/office/drawing/2014/main" id="{8221797F-A93A-4576-A480-7C39EEBDFCAD}"/>
              </a:ext>
            </a:extLst>
          </p:cNvPr>
          <p:cNvPicPr>
            <a:picLocks noChangeAspect="1"/>
          </p:cNvPicPr>
          <p:nvPr userDrawn="1"/>
        </p:nvPicPr>
        <p:blipFill>
          <a:blip r:embed="rId2"/>
          <a:stretch>
            <a:fillRect/>
          </a:stretch>
        </p:blipFill>
        <p:spPr>
          <a:xfrm>
            <a:off x="702246" y="1343671"/>
            <a:ext cx="10787508" cy="4663200"/>
          </a:xfrm>
          <a:prstGeom prst="rect">
            <a:avLst/>
          </a:prstGeom>
        </p:spPr>
      </p:pic>
      <p:sp>
        <p:nvSpPr>
          <p:cNvPr id="4" name="Текст 2">
            <a:extLst>
              <a:ext uri="{FF2B5EF4-FFF2-40B4-BE49-F238E27FC236}">
                <a16:creationId xmlns:a16="http://schemas.microsoft.com/office/drawing/2014/main" id="{688C5F89-B5C1-4A4D-B02F-71BFFB5F1476}"/>
              </a:ext>
            </a:extLst>
          </p:cNvPr>
          <p:cNvSpPr>
            <a:spLocks noGrp="1"/>
          </p:cNvSpPr>
          <p:nvPr>
            <p:ph type="body" sz="quarter" idx="10" hasCustomPrompt="1"/>
          </p:nvPr>
        </p:nvSpPr>
        <p:spPr>
          <a:xfrm>
            <a:off x="5061996" y="1656868"/>
            <a:ext cx="2068010" cy="1122362"/>
          </a:xfrm>
          <a:prstGeom prst="rect">
            <a:avLst/>
          </a:prstGeom>
        </p:spPr>
        <p:txBody>
          <a:bodyPr lIns="0" tIns="0" rIns="0" bIns="0"/>
          <a:lstStyle>
            <a:lvl1pPr marL="0" indent="0" algn="ctr" defTabSz="914400" rtl="0" eaLnBrk="1" latinLnBrk="0" hangingPunct="1">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2" name="Заголовок 1">
            <a:extLst>
              <a:ext uri="{FF2B5EF4-FFF2-40B4-BE49-F238E27FC236}">
                <a16:creationId xmlns:a16="http://schemas.microsoft.com/office/drawing/2014/main" id="{365EC9F2-AFCC-4DF5-8C3A-449173A86AD8}"/>
              </a:ext>
            </a:extLst>
          </p:cNvPr>
          <p:cNvSpPr>
            <a:spLocks noGrp="1"/>
          </p:cNvSpPr>
          <p:nvPr>
            <p:ph type="title" hasCustomPrompt="1"/>
          </p:nvPr>
        </p:nvSpPr>
        <p:spPr>
          <a:xfrm>
            <a:off x="3136739" y="260350"/>
            <a:ext cx="5918522" cy="781372"/>
          </a:xfrm>
          <a:prstGeom prst="rect">
            <a:avLst/>
          </a:prstGeom>
        </p:spPr>
        <p:txBody>
          <a:bodyPr lIns="0" tIns="0" rIns="0" bIns="0"/>
          <a:lstStyle>
            <a:lvl1pPr algn="ctr">
              <a:lnSpc>
                <a:spcPct val="80000"/>
              </a:lnSpc>
              <a:defRPr sz="2000"/>
            </a:lvl1pPr>
          </a:lstStyle>
          <a:p>
            <a:r>
              <a:rPr lang="ru-RU" dirty="0"/>
              <a:t>НАЗВАНИЕ РАЗДЕЛА</a:t>
            </a:r>
          </a:p>
        </p:txBody>
      </p:sp>
      <p:sp>
        <p:nvSpPr>
          <p:cNvPr id="3" name="Нижний колонтитул 4">
            <a:extLst>
              <a:ext uri="{FF2B5EF4-FFF2-40B4-BE49-F238E27FC236}">
                <a16:creationId xmlns:a16="http://schemas.microsoft.com/office/drawing/2014/main" id="{1C4E773A-D561-9D9D-B411-D57661B169F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tx1">
                    <a:alpha val="30000"/>
                  </a:schemeClr>
                </a:solidFill>
              </a:rPr>
              <a:t>Конфиденциально</a:t>
            </a:r>
          </a:p>
        </p:txBody>
      </p:sp>
    </p:spTree>
    <p:extLst>
      <p:ext uri="{BB962C8B-B14F-4D97-AF65-F5344CB8AC3E}">
        <p14:creationId xmlns:p14="http://schemas.microsoft.com/office/powerpoint/2010/main" val="211477773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Перебивка_2 луча">
    <p:bg>
      <p:bgPr>
        <a:solidFill>
          <a:schemeClr val="bg1"/>
        </a:solidFill>
        <a:effectLst/>
      </p:bgPr>
    </p:bg>
    <p:spTree>
      <p:nvGrpSpPr>
        <p:cNvPr id="1" name=""/>
        <p:cNvGrpSpPr/>
        <p:nvPr/>
      </p:nvGrpSpPr>
      <p:grpSpPr>
        <a:xfrm>
          <a:off x="0" y="0"/>
          <a:ext cx="0" cy="0"/>
          <a:chOff x="0" y="0"/>
          <a:chExt cx="0" cy="0"/>
        </a:xfrm>
      </p:grpSpPr>
      <p:pic>
        <p:nvPicPr>
          <p:cNvPr id="7" name="Picture 8">
            <a:extLst>
              <a:ext uri="{FF2B5EF4-FFF2-40B4-BE49-F238E27FC236}">
                <a16:creationId xmlns:a16="http://schemas.microsoft.com/office/drawing/2014/main" id="{DEDE6782-D3E6-4447-9958-BE0BB97E1EB6}"/>
              </a:ext>
            </a:extLst>
          </p:cNvPr>
          <p:cNvPicPr>
            <a:picLocks noChangeAspect="1"/>
          </p:cNvPicPr>
          <p:nvPr userDrawn="1"/>
        </p:nvPicPr>
        <p:blipFill>
          <a:blip r:embed="rId2"/>
          <a:stretch>
            <a:fillRect/>
          </a:stretch>
        </p:blipFill>
        <p:spPr>
          <a:xfrm>
            <a:off x="725149" y="1343671"/>
            <a:ext cx="10741703" cy="4663657"/>
          </a:xfrm>
          <a:prstGeom prst="rect">
            <a:avLst/>
          </a:prstGeom>
        </p:spPr>
      </p:pic>
      <p:sp>
        <p:nvSpPr>
          <p:cNvPr id="4" name="Текст 2">
            <a:extLst>
              <a:ext uri="{FF2B5EF4-FFF2-40B4-BE49-F238E27FC236}">
                <a16:creationId xmlns:a16="http://schemas.microsoft.com/office/drawing/2014/main" id="{688C5F89-B5C1-4A4D-B02F-71BFFB5F1476}"/>
              </a:ext>
            </a:extLst>
          </p:cNvPr>
          <p:cNvSpPr>
            <a:spLocks noGrp="1"/>
          </p:cNvSpPr>
          <p:nvPr>
            <p:ph type="body" sz="quarter" idx="10" hasCustomPrompt="1"/>
          </p:nvPr>
        </p:nvSpPr>
        <p:spPr>
          <a:xfrm>
            <a:off x="5061996" y="1656868"/>
            <a:ext cx="2068010" cy="1122362"/>
          </a:xfrm>
          <a:prstGeom prst="rect">
            <a:avLst/>
          </a:prstGeom>
        </p:spPr>
        <p:txBody>
          <a:bodyPr lIns="0" tIns="0" rIns="0" bIns="0"/>
          <a:lstStyle>
            <a:lvl1pPr marL="0" indent="0" algn="ctr" defTabSz="914400" rtl="0" eaLnBrk="1" latinLnBrk="0" hangingPunct="1">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a:t>
            </a:r>
          </a:p>
        </p:txBody>
      </p:sp>
      <p:sp>
        <p:nvSpPr>
          <p:cNvPr id="6" name="Заголовок 1">
            <a:extLst>
              <a:ext uri="{FF2B5EF4-FFF2-40B4-BE49-F238E27FC236}">
                <a16:creationId xmlns:a16="http://schemas.microsoft.com/office/drawing/2014/main" id="{BF788D21-8126-4959-8121-90648F1A52E5}"/>
              </a:ext>
            </a:extLst>
          </p:cNvPr>
          <p:cNvSpPr>
            <a:spLocks noGrp="1"/>
          </p:cNvSpPr>
          <p:nvPr>
            <p:ph type="title" hasCustomPrompt="1"/>
          </p:nvPr>
        </p:nvSpPr>
        <p:spPr>
          <a:xfrm>
            <a:off x="3136739" y="260350"/>
            <a:ext cx="5918522" cy="781372"/>
          </a:xfrm>
          <a:prstGeom prst="rect">
            <a:avLst/>
          </a:prstGeom>
        </p:spPr>
        <p:txBody>
          <a:bodyPr lIns="0" tIns="0" rIns="0" bIns="0"/>
          <a:lstStyle>
            <a:lvl1pPr algn="ctr">
              <a:lnSpc>
                <a:spcPct val="80000"/>
              </a:lnSpc>
              <a:defRPr sz="2000"/>
            </a:lvl1pPr>
          </a:lstStyle>
          <a:p>
            <a:r>
              <a:rPr lang="ru-RU" dirty="0"/>
              <a:t>НАЗВАНИЕ РАЗДЕЛА</a:t>
            </a:r>
          </a:p>
        </p:txBody>
      </p:sp>
      <p:sp>
        <p:nvSpPr>
          <p:cNvPr id="3" name="Нижний колонтитул 4">
            <a:extLst>
              <a:ext uri="{FF2B5EF4-FFF2-40B4-BE49-F238E27FC236}">
                <a16:creationId xmlns:a16="http://schemas.microsoft.com/office/drawing/2014/main" id="{EC6D6359-C240-2D9F-C5B2-586C1CB74774}"/>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tx1">
                    <a:alpha val="30000"/>
                  </a:schemeClr>
                </a:solidFill>
              </a:rPr>
              <a:t>Конфиденциально</a:t>
            </a:r>
          </a:p>
        </p:txBody>
      </p:sp>
    </p:spTree>
    <p:extLst>
      <p:ext uri="{BB962C8B-B14F-4D97-AF65-F5344CB8AC3E}">
        <p14:creationId xmlns:p14="http://schemas.microsoft.com/office/powerpoint/2010/main" val="418289093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Перебивка_3 луча">
    <p:bg>
      <p:bgPr>
        <a:solidFill>
          <a:schemeClr val="bg1"/>
        </a:solidFill>
        <a:effectLst/>
      </p:bgPr>
    </p:bg>
    <p:spTree>
      <p:nvGrpSpPr>
        <p:cNvPr id="1" name=""/>
        <p:cNvGrpSpPr/>
        <p:nvPr/>
      </p:nvGrpSpPr>
      <p:grpSpPr>
        <a:xfrm>
          <a:off x="0" y="0"/>
          <a:ext cx="0" cy="0"/>
          <a:chOff x="0" y="0"/>
          <a:chExt cx="0" cy="0"/>
        </a:xfrm>
      </p:grpSpPr>
      <p:pic>
        <p:nvPicPr>
          <p:cNvPr id="4" name="Picture 9">
            <a:extLst>
              <a:ext uri="{FF2B5EF4-FFF2-40B4-BE49-F238E27FC236}">
                <a16:creationId xmlns:a16="http://schemas.microsoft.com/office/drawing/2014/main" id="{F1C72B6B-AD66-D032-7891-43A17C7086F9}"/>
              </a:ext>
            </a:extLst>
          </p:cNvPr>
          <p:cNvPicPr>
            <a:picLocks noChangeAspect="1"/>
          </p:cNvPicPr>
          <p:nvPr userDrawn="1"/>
        </p:nvPicPr>
        <p:blipFill rotWithShape="1">
          <a:blip r:embed="rId2"/>
          <a:srcRect l="-1727" t="-1" b="25298"/>
          <a:stretch/>
        </p:blipFill>
        <p:spPr>
          <a:xfrm>
            <a:off x="526942" y="1344728"/>
            <a:ext cx="10939777" cy="5522415"/>
          </a:xfrm>
          <a:prstGeom prst="rect">
            <a:avLst/>
          </a:prstGeom>
        </p:spPr>
      </p:pic>
      <p:sp>
        <p:nvSpPr>
          <p:cNvPr id="3" name="Текст 2">
            <a:extLst>
              <a:ext uri="{FF2B5EF4-FFF2-40B4-BE49-F238E27FC236}">
                <a16:creationId xmlns:a16="http://schemas.microsoft.com/office/drawing/2014/main" id="{F377E102-0638-4B0E-AE63-A15BBFF77154}"/>
              </a:ext>
            </a:extLst>
          </p:cNvPr>
          <p:cNvSpPr>
            <a:spLocks noGrp="1"/>
          </p:cNvSpPr>
          <p:nvPr>
            <p:ph type="body" sz="quarter" idx="10" hasCustomPrompt="1"/>
          </p:nvPr>
        </p:nvSpPr>
        <p:spPr>
          <a:xfrm>
            <a:off x="5061996" y="1656868"/>
            <a:ext cx="2068010" cy="1122362"/>
          </a:xfrm>
          <a:prstGeom prst="rect">
            <a:avLst/>
          </a:prstGeom>
        </p:spPr>
        <p:txBody>
          <a:bodyPr lIns="0" tIns="0" rIns="0" bIns="0"/>
          <a:lstStyle>
            <a:lvl1pPr marL="0" indent="0" algn="ctr" defTabSz="914400" rtl="0" eaLnBrk="1" latinLnBrk="0" hangingPunct="1">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3</a:t>
            </a:r>
          </a:p>
        </p:txBody>
      </p:sp>
      <p:sp>
        <p:nvSpPr>
          <p:cNvPr id="5" name="Заголовок 1">
            <a:extLst>
              <a:ext uri="{FF2B5EF4-FFF2-40B4-BE49-F238E27FC236}">
                <a16:creationId xmlns:a16="http://schemas.microsoft.com/office/drawing/2014/main" id="{3E496F69-7AE9-463C-B282-42C15022B240}"/>
              </a:ext>
            </a:extLst>
          </p:cNvPr>
          <p:cNvSpPr>
            <a:spLocks noGrp="1"/>
          </p:cNvSpPr>
          <p:nvPr>
            <p:ph type="title" hasCustomPrompt="1"/>
          </p:nvPr>
        </p:nvSpPr>
        <p:spPr>
          <a:xfrm>
            <a:off x="3136739" y="260350"/>
            <a:ext cx="5918522" cy="781372"/>
          </a:xfrm>
          <a:prstGeom prst="rect">
            <a:avLst/>
          </a:prstGeom>
        </p:spPr>
        <p:txBody>
          <a:bodyPr lIns="0" tIns="0" rIns="0" bIns="0"/>
          <a:lstStyle>
            <a:lvl1pPr algn="ctr">
              <a:lnSpc>
                <a:spcPct val="80000"/>
              </a:lnSpc>
              <a:defRPr sz="2000"/>
            </a:lvl1pPr>
          </a:lstStyle>
          <a:p>
            <a:r>
              <a:rPr lang="ru-RU" dirty="0"/>
              <a:t>НАЗВАНИЕ РАЗДЕЛА</a:t>
            </a:r>
          </a:p>
        </p:txBody>
      </p:sp>
      <p:sp>
        <p:nvSpPr>
          <p:cNvPr id="6" name="Нижний колонтитул 4">
            <a:extLst>
              <a:ext uri="{FF2B5EF4-FFF2-40B4-BE49-F238E27FC236}">
                <a16:creationId xmlns:a16="http://schemas.microsoft.com/office/drawing/2014/main" id="{E866ADF4-1E8B-0733-2BEC-CEE1BD06C130}"/>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tx1">
                    <a:alpha val="30000"/>
                  </a:schemeClr>
                </a:solidFill>
              </a:rPr>
              <a:t>Конфиденциально</a:t>
            </a:r>
          </a:p>
        </p:txBody>
      </p:sp>
    </p:spTree>
    <p:extLst>
      <p:ext uri="{BB962C8B-B14F-4D97-AF65-F5344CB8AC3E}">
        <p14:creationId xmlns:p14="http://schemas.microsoft.com/office/powerpoint/2010/main" val="87347770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Перебивка_луч_серый">
    <p:bg>
      <p:bgPr>
        <a:solidFill>
          <a:schemeClr val="tx2"/>
        </a:solidFill>
        <a:effectLst/>
      </p:bgPr>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65F3CFD4-EB0F-4B57-B88C-063F194AFDA1}"/>
              </a:ext>
            </a:extLst>
          </p:cNvPr>
          <p:cNvPicPr>
            <a:picLocks noChangeAspect="1"/>
          </p:cNvPicPr>
          <p:nvPr userDrawn="1"/>
        </p:nvPicPr>
        <p:blipFill>
          <a:blip r:embed="rId2"/>
          <a:stretch>
            <a:fillRect/>
          </a:stretch>
        </p:blipFill>
        <p:spPr>
          <a:xfrm>
            <a:off x="976603" y="260350"/>
            <a:ext cx="10238794" cy="6337300"/>
          </a:xfrm>
          <a:prstGeom prst="rect">
            <a:avLst/>
          </a:prstGeom>
        </p:spPr>
      </p:pic>
      <p:sp>
        <p:nvSpPr>
          <p:cNvPr id="9" name="Текст 2">
            <a:extLst>
              <a:ext uri="{FF2B5EF4-FFF2-40B4-BE49-F238E27FC236}">
                <a16:creationId xmlns:a16="http://schemas.microsoft.com/office/drawing/2014/main" id="{0AC80B95-1DEB-4943-AF03-101C03482DB1}"/>
              </a:ext>
            </a:extLst>
          </p:cNvPr>
          <p:cNvSpPr>
            <a:spLocks noGrp="1"/>
          </p:cNvSpPr>
          <p:nvPr>
            <p:ph type="body" sz="quarter" idx="10" hasCustomPrompt="1"/>
          </p:nvPr>
        </p:nvSpPr>
        <p:spPr>
          <a:xfrm>
            <a:off x="5061996" y="2867819"/>
            <a:ext cx="2068010" cy="1122362"/>
          </a:xfrm>
          <a:prstGeom prst="rect">
            <a:avLst/>
          </a:prstGeom>
        </p:spPr>
        <p:txBody>
          <a:bodyPr lIns="0" tIns="0" rIns="0" bIns="0"/>
          <a:lstStyle>
            <a:lvl1pPr marL="0" indent="0" algn="ctr" defTabSz="914400" rtl="0" eaLnBrk="1" latinLnBrk="0" hangingPunct="1">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5" name="Заголовок 1">
            <a:extLst>
              <a:ext uri="{FF2B5EF4-FFF2-40B4-BE49-F238E27FC236}">
                <a16:creationId xmlns:a16="http://schemas.microsoft.com/office/drawing/2014/main" id="{E8F27873-8FAA-4293-B8D3-730F270D5DBC}"/>
              </a:ext>
            </a:extLst>
          </p:cNvPr>
          <p:cNvSpPr>
            <a:spLocks noGrp="1"/>
          </p:cNvSpPr>
          <p:nvPr>
            <p:ph type="title" hasCustomPrompt="1"/>
          </p:nvPr>
        </p:nvSpPr>
        <p:spPr>
          <a:xfrm>
            <a:off x="3136739" y="5811520"/>
            <a:ext cx="5918522" cy="781372"/>
          </a:xfrm>
          <a:prstGeom prst="rect">
            <a:avLst/>
          </a:prstGeom>
        </p:spPr>
        <p:txBody>
          <a:bodyPr lIns="0" tIns="0" rIns="0" bIns="0" anchor="b"/>
          <a:lstStyle>
            <a:lvl1pPr algn="ctr">
              <a:lnSpc>
                <a:spcPct val="80000"/>
              </a:lnSpc>
              <a:defRPr sz="2000">
                <a:solidFill>
                  <a:schemeClr val="bg1"/>
                </a:solidFill>
              </a:defRPr>
            </a:lvl1pPr>
          </a:lstStyle>
          <a:p>
            <a:r>
              <a:rPr lang="ru-RU" dirty="0"/>
              <a:t>НАЗВАНИЕ РАЗДЕЛА</a:t>
            </a:r>
          </a:p>
        </p:txBody>
      </p:sp>
      <p:sp>
        <p:nvSpPr>
          <p:cNvPr id="2" name="Нижний колонтитул 4">
            <a:extLst>
              <a:ext uri="{FF2B5EF4-FFF2-40B4-BE49-F238E27FC236}">
                <a16:creationId xmlns:a16="http://schemas.microsoft.com/office/drawing/2014/main" id="{9DB314A5-49EC-457F-4565-3D0DDEB27559}"/>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30265786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Перебивка_луч_серый_2">
    <p:bg>
      <p:bgPr>
        <a:solidFill>
          <a:schemeClr val="tx2"/>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9F49C444-6669-499B-9B25-19C85176E7BD}"/>
              </a:ext>
            </a:extLst>
          </p:cNvPr>
          <p:cNvPicPr>
            <a:picLocks noChangeAspect="1"/>
          </p:cNvPicPr>
          <p:nvPr userDrawn="1"/>
        </p:nvPicPr>
        <p:blipFill rotWithShape="1">
          <a:blip r:embed="rId2"/>
          <a:srcRect r="52744"/>
          <a:stretch/>
        </p:blipFill>
        <p:spPr>
          <a:xfrm rot="5400000">
            <a:off x="3739711" y="-166079"/>
            <a:ext cx="5998673" cy="8049490"/>
          </a:xfrm>
          <a:prstGeom prst="rect">
            <a:avLst/>
          </a:prstGeom>
        </p:spPr>
      </p:pic>
      <p:sp>
        <p:nvSpPr>
          <p:cNvPr id="7" name="Текст 2">
            <a:extLst>
              <a:ext uri="{FF2B5EF4-FFF2-40B4-BE49-F238E27FC236}">
                <a16:creationId xmlns:a16="http://schemas.microsoft.com/office/drawing/2014/main" id="{B961EB7F-F01F-4AF6-A301-5A48EDEED4D3}"/>
              </a:ext>
            </a:extLst>
          </p:cNvPr>
          <p:cNvSpPr>
            <a:spLocks noGrp="1"/>
          </p:cNvSpPr>
          <p:nvPr>
            <p:ph type="body" sz="quarter" idx="10" hasCustomPrompt="1"/>
          </p:nvPr>
        </p:nvSpPr>
        <p:spPr>
          <a:xfrm>
            <a:off x="263524" y="5605463"/>
            <a:ext cx="2016125" cy="992187"/>
          </a:xfrm>
          <a:prstGeom prst="rect">
            <a:avLst/>
          </a:prstGeom>
        </p:spPr>
        <p:txBody>
          <a:bodyPr lIns="0" tIns="0" rIns="0" bIns="0"/>
          <a:lstStyle>
            <a:lvl1pPr marL="0" indent="0" algn="l" defTabSz="914400" rtl="0" eaLnBrk="1" latinLnBrk="0" hangingPunct="1">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6" name="Заголовок 1">
            <a:extLst>
              <a:ext uri="{FF2B5EF4-FFF2-40B4-BE49-F238E27FC236}">
                <a16:creationId xmlns:a16="http://schemas.microsoft.com/office/drawing/2014/main" id="{3090AF5C-2689-416F-B255-108969EBF4DA}"/>
              </a:ext>
            </a:extLst>
          </p:cNvPr>
          <p:cNvSpPr>
            <a:spLocks noGrp="1"/>
          </p:cNvSpPr>
          <p:nvPr>
            <p:ph type="title" hasCustomPrompt="1"/>
          </p:nvPr>
        </p:nvSpPr>
        <p:spPr>
          <a:xfrm>
            <a:off x="2279649" y="5600705"/>
            <a:ext cx="7632702" cy="992187"/>
          </a:xfrm>
          <a:prstGeom prst="rect">
            <a:avLst/>
          </a:prstGeom>
        </p:spPr>
        <p:txBody>
          <a:bodyPr lIns="0" tIns="0" rIns="0" bIns="0" anchor="b"/>
          <a:lstStyle>
            <a:lvl1pPr algn="ctr">
              <a:lnSpc>
                <a:spcPct val="80000"/>
              </a:lnSpc>
              <a:defRPr sz="2000">
                <a:solidFill>
                  <a:schemeClr val="bg1"/>
                </a:solidFill>
              </a:defRPr>
            </a:lvl1pPr>
          </a:lstStyle>
          <a:p>
            <a:r>
              <a:rPr lang="ru-RU" dirty="0"/>
              <a:t>НАЗВАНИЕ РАЗДЕЛА</a:t>
            </a:r>
          </a:p>
        </p:txBody>
      </p:sp>
      <p:sp>
        <p:nvSpPr>
          <p:cNvPr id="2" name="Нижний колонтитул 4">
            <a:extLst>
              <a:ext uri="{FF2B5EF4-FFF2-40B4-BE49-F238E27FC236}">
                <a16:creationId xmlns:a16="http://schemas.microsoft.com/office/drawing/2014/main" id="{CC08AE8B-A155-5084-F37D-36072DD5C19F}"/>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140961140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Перебивка_серый">
    <p:bg>
      <p:bgPr>
        <a:solidFill>
          <a:schemeClr val="tx2"/>
        </a:solidFill>
        <a:effectLst/>
      </p:bgPr>
    </p:bg>
    <p:spTree>
      <p:nvGrpSpPr>
        <p:cNvPr id="1" name=""/>
        <p:cNvGrpSpPr/>
        <p:nvPr/>
      </p:nvGrpSpPr>
      <p:grpSpPr>
        <a:xfrm>
          <a:off x="0" y="0"/>
          <a:ext cx="0" cy="0"/>
          <a:chOff x="0" y="0"/>
          <a:chExt cx="0" cy="0"/>
        </a:xfrm>
      </p:grpSpPr>
      <p:sp>
        <p:nvSpPr>
          <p:cNvPr id="4" name="Текст 2">
            <a:extLst>
              <a:ext uri="{FF2B5EF4-FFF2-40B4-BE49-F238E27FC236}">
                <a16:creationId xmlns:a16="http://schemas.microsoft.com/office/drawing/2014/main" id="{A2A0CAAC-15B4-47F3-A271-44B339C12F8F}"/>
              </a:ext>
            </a:extLst>
          </p:cNvPr>
          <p:cNvSpPr>
            <a:spLocks noGrp="1"/>
          </p:cNvSpPr>
          <p:nvPr>
            <p:ph type="body" sz="quarter" idx="10" hasCustomPrompt="1"/>
          </p:nvPr>
        </p:nvSpPr>
        <p:spPr>
          <a:xfrm>
            <a:off x="9912350" y="5605463"/>
            <a:ext cx="2016125" cy="992187"/>
          </a:xfrm>
          <a:prstGeom prst="rect">
            <a:avLst/>
          </a:prstGeom>
        </p:spPr>
        <p:txBody>
          <a:bodyPr lIns="0" tIns="0" rIns="0" bIns="0"/>
          <a:lstStyle>
            <a:lvl1pPr marL="0" indent="0" algn="r" defTabSz="914400" rtl="0" eaLnBrk="1" latinLnBrk="0" hangingPunct="1">
              <a:spcBef>
                <a:spcPts val="0"/>
              </a:spcBef>
              <a:buNone/>
              <a:defRPr lang="ru-RU" sz="88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6" name="Текст 5">
            <a:extLst>
              <a:ext uri="{FF2B5EF4-FFF2-40B4-BE49-F238E27FC236}">
                <a16:creationId xmlns:a16="http://schemas.microsoft.com/office/drawing/2014/main" id="{61011ACC-5412-44EE-B66C-583959D2F0CF}"/>
              </a:ext>
            </a:extLst>
          </p:cNvPr>
          <p:cNvSpPr>
            <a:spLocks noGrp="1"/>
          </p:cNvSpPr>
          <p:nvPr>
            <p:ph type="body" sz="quarter" idx="15" hasCustomPrompt="1"/>
          </p:nvPr>
        </p:nvSpPr>
        <p:spPr>
          <a:xfrm>
            <a:off x="263525" y="260350"/>
            <a:ext cx="9062657" cy="1413002"/>
          </a:xfrm>
          <a:prstGeom prst="rect">
            <a:avLst/>
          </a:prstGeom>
        </p:spPr>
        <p:txBody>
          <a:bodyPr lIns="0" tIns="0" rIns="0" bIns="0"/>
          <a:lstStyle>
            <a:lvl1pPr marL="0" indent="0" algn="l">
              <a:lnSpc>
                <a:spcPct val="80000"/>
              </a:lnSpc>
              <a:spcBef>
                <a:spcPts val="0"/>
              </a:spcBef>
              <a:buNone/>
              <a:defRPr sz="6000">
                <a:solidFill>
                  <a:schemeClr val="bg1"/>
                </a:solidFill>
                <a:latin typeface="+mj-lt"/>
              </a:defRPr>
            </a:lvl1pPr>
          </a:lstStyle>
          <a:p>
            <a:pPr lvl="0"/>
            <a:r>
              <a:rPr lang="ru-RU" dirty="0"/>
              <a:t>НАЗВАНИЕ</a:t>
            </a:r>
            <a:br>
              <a:rPr lang="ru-RU" dirty="0"/>
            </a:br>
            <a:r>
              <a:rPr lang="ru-RU" dirty="0"/>
              <a:t>РАЗДЕЛА</a:t>
            </a:r>
            <a:br>
              <a:rPr lang="ru-RU" dirty="0"/>
            </a:br>
            <a:endParaRPr lang="en-US" dirty="0"/>
          </a:p>
        </p:txBody>
      </p:sp>
      <p:sp>
        <p:nvSpPr>
          <p:cNvPr id="2" name="Нижний колонтитул 4">
            <a:extLst>
              <a:ext uri="{FF2B5EF4-FFF2-40B4-BE49-F238E27FC236}">
                <a16:creationId xmlns:a16="http://schemas.microsoft.com/office/drawing/2014/main" id="{D557A55A-BA84-0D07-A6E5-CC8BAABF50D5}"/>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2897578272"/>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Пустой слайд для свободного использования">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Пустой слайд для свободного</a:t>
            </a:r>
            <a:br>
              <a:rPr lang="ru-RU" dirty="0"/>
            </a:br>
            <a:r>
              <a:rPr lang="ru-RU" dirty="0"/>
              <a:t>использования</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 name="Номер слайда 5">
            <a:extLst>
              <a:ext uri="{FF2B5EF4-FFF2-40B4-BE49-F238E27FC236}">
                <a16:creationId xmlns:a16="http://schemas.microsoft.com/office/drawing/2014/main" id="{E8BC0CEE-C0BF-D320-DE8B-90F0BCEA1CAD}"/>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2905499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цифрами в блоках">
    <p:bg>
      <p:bgPr>
        <a:solidFill>
          <a:schemeClr val="bg2"/>
        </a:solidFill>
        <a:effectLst/>
      </p:bgPr>
    </p:bg>
    <p:spTree>
      <p:nvGrpSpPr>
        <p:cNvPr id="1" name=""/>
        <p:cNvGrpSpPr/>
        <p:nvPr/>
      </p:nvGrpSpPr>
      <p:grpSpPr>
        <a:xfrm>
          <a:off x="0" y="0"/>
          <a:ext cx="0" cy="0"/>
          <a:chOff x="0" y="0"/>
          <a:chExt cx="0" cy="0"/>
        </a:xfrm>
      </p:grpSpPr>
      <p:sp>
        <p:nvSpPr>
          <p:cNvPr id="3" name="Прямоугольник: скругленные углы 2">
            <a:extLst>
              <a:ext uri="{FF2B5EF4-FFF2-40B4-BE49-F238E27FC236}">
                <a16:creationId xmlns:a16="http://schemas.microsoft.com/office/drawing/2014/main" id="{B449B300-BC22-D1D9-2158-D987440D921F}"/>
              </a:ext>
            </a:extLst>
          </p:cNvPr>
          <p:cNvSpPr/>
          <p:nvPr userDrawn="1"/>
        </p:nvSpPr>
        <p:spPr>
          <a:xfrm>
            <a:off x="263526" y="1808163"/>
            <a:ext cx="3708399" cy="4789485"/>
          </a:xfrm>
          <a:prstGeom prst="roundRect">
            <a:avLst>
              <a:gd name="adj" fmla="val 4137"/>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текстом </a:t>
            </a:r>
            <a:br>
              <a:rPr lang="ru-RU" dirty="0"/>
            </a:br>
            <a:r>
              <a:rPr lang="ru-RU" dirty="0"/>
              <a:t>и цифрами в блоках</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EB44CFDE-0B80-05AA-AC44-89C2B33C6F83}"/>
              </a:ext>
            </a:extLst>
          </p:cNvPr>
          <p:cNvSpPr>
            <a:spLocks noGrp="1"/>
          </p:cNvSpPr>
          <p:nvPr>
            <p:ph type="body" sz="quarter" idx="27" hasCustomPrompt="1"/>
          </p:nvPr>
        </p:nvSpPr>
        <p:spPr>
          <a:xfrm>
            <a:off x="484189"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484189"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1</a:t>
            </a:r>
          </a:p>
        </p:txBody>
      </p:sp>
      <p:sp>
        <p:nvSpPr>
          <p:cNvPr id="35" name="Прямоугольник: скругленные углы 34">
            <a:extLst>
              <a:ext uri="{FF2B5EF4-FFF2-40B4-BE49-F238E27FC236}">
                <a16:creationId xmlns:a16="http://schemas.microsoft.com/office/drawing/2014/main" id="{B2FAECB0-0941-F338-08AE-E081BA35815A}"/>
              </a:ext>
            </a:extLst>
          </p:cNvPr>
          <p:cNvSpPr/>
          <p:nvPr userDrawn="1"/>
        </p:nvSpPr>
        <p:spPr>
          <a:xfrm>
            <a:off x="4259263"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Прямоугольник: скругленные углы 35">
            <a:extLst>
              <a:ext uri="{FF2B5EF4-FFF2-40B4-BE49-F238E27FC236}">
                <a16:creationId xmlns:a16="http://schemas.microsoft.com/office/drawing/2014/main" id="{E5F42531-A6E2-4023-5C23-9CBFA58036CB}"/>
              </a:ext>
            </a:extLst>
          </p:cNvPr>
          <p:cNvSpPr/>
          <p:nvPr userDrawn="1"/>
        </p:nvSpPr>
        <p:spPr>
          <a:xfrm>
            <a:off x="8255001"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Текст 2">
            <a:extLst>
              <a:ext uri="{FF2B5EF4-FFF2-40B4-BE49-F238E27FC236}">
                <a16:creationId xmlns:a16="http://schemas.microsoft.com/office/drawing/2014/main" id="{F661B47A-6231-F8DC-B749-5E1C09372786}"/>
              </a:ext>
            </a:extLst>
          </p:cNvPr>
          <p:cNvSpPr>
            <a:spLocks noGrp="1"/>
          </p:cNvSpPr>
          <p:nvPr>
            <p:ph type="body" sz="quarter" idx="29" hasCustomPrompt="1"/>
          </p:nvPr>
        </p:nvSpPr>
        <p:spPr>
          <a:xfrm>
            <a:off x="4479926"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39" name="Текст 2">
            <a:extLst>
              <a:ext uri="{FF2B5EF4-FFF2-40B4-BE49-F238E27FC236}">
                <a16:creationId xmlns:a16="http://schemas.microsoft.com/office/drawing/2014/main" id="{DBDC57B0-6EE3-6718-9B9A-560B1414F135}"/>
              </a:ext>
            </a:extLst>
          </p:cNvPr>
          <p:cNvSpPr>
            <a:spLocks noGrp="1"/>
          </p:cNvSpPr>
          <p:nvPr>
            <p:ph type="body" sz="quarter" idx="30" hasCustomPrompt="1"/>
          </p:nvPr>
        </p:nvSpPr>
        <p:spPr>
          <a:xfrm>
            <a:off x="4479926"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41" name="Текст 2">
            <a:extLst>
              <a:ext uri="{FF2B5EF4-FFF2-40B4-BE49-F238E27FC236}">
                <a16:creationId xmlns:a16="http://schemas.microsoft.com/office/drawing/2014/main" id="{524EE5F9-E072-F8B5-E5C4-FFE1BE7C47F5}"/>
              </a:ext>
            </a:extLst>
          </p:cNvPr>
          <p:cNvSpPr>
            <a:spLocks noGrp="1"/>
          </p:cNvSpPr>
          <p:nvPr>
            <p:ph type="body" sz="quarter" idx="31" hasCustomPrompt="1"/>
          </p:nvPr>
        </p:nvSpPr>
        <p:spPr>
          <a:xfrm>
            <a:off x="8475664"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3</a:t>
            </a:r>
          </a:p>
        </p:txBody>
      </p:sp>
      <p:sp>
        <p:nvSpPr>
          <p:cNvPr id="42" name="Текст 2">
            <a:extLst>
              <a:ext uri="{FF2B5EF4-FFF2-40B4-BE49-F238E27FC236}">
                <a16:creationId xmlns:a16="http://schemas.microsoft.com/office/drawing/2014/main" id="{7DAF3040-9FA4-1D58-02F0-25FCF01F1D97}"/>
              </a:ext>
            </a:extLst>
          </p:cNvPr>
          <p:cNvSpPr>
            <a:spLocks noGrp="1"/>
          </p:cNvSpPr>
          <p:nvPr>
            <p:ph type="body" sz="quarter" idx="32" hasCustomPrompt="1"/>
          </p:nvPr>
        </p:nvSpPr>
        <p:spPr>
          <a:xfrm>
            <a:off x="8475664"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48" name="Текст 2">
            <a:extLst>
              <a:ext uri="{FF2B5EF4-FFF2-40B4-BE49-F238E27FC236}">
                <a16:creationId xmlns:a16="http://schemas.microsoft.com/office/drawing/2014/main" id="{A2D6D6B7-14C2-316D-43A8-91FD86AA5B20}"/>
              </a:ext>
            </a:extLst>
          </p:cNvPr>
          <p:cNvSpPr>
            <a:spLocks noGrp="1"/>
          </p:cNvSpPr>
          <p:nvPr>
            <p:ph type="body" sz="quarter" idx="36" hasCustomPrompt="1"/>
          </p:nvPr>
        </p:nvSpPr>
        <p:spPr>
          <a:xfrm>
            <a:off x="8240167"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Прямоугольник: скругленные углы 13">
            <a:extLst>
              <a:ext uri="{FF2B5EF4-FFF2-40B4-BE49-F238E27FC236}">
                <a16:creationId xmlns:a16="http://schemas.microsoft.com/office/drawing/2014/main" id="{3E51EB8F-682C-74D3-5EB5-924CD0C1D6A8}"/>
              </a:ext>
            </a:extLst>
          </p:cNvPr>
          <p:cNvSpPr/>
          <p:nvPr userDrawn="1"/>
        </p:nvSpPr>
        <p:spPr>
          <a:xfrm>
            <a:off x="4259262" y="4339873"/>
            <a:ext cx="7669211"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
            <a:extLst>
              <a:ext uri="{FF2B5EF4-FFF2-40B4-BE49-F238E27FC236}">
                <a16:creationId xmlns:a16="http://schemas.microsoft.com/office/drawing/2014/main" id="{FC7980CB-A622-3551-1BF6-AE53263AAF4F}"/>
              </a:ext>
            </a:extLst>
          </p:cNvPr>
          <p:cNvSpPr>
            <a:spLocks noGrp="1"/>
          </p:cNvSpPr>
          <p:nvPr>
            <p:ph type="body" sz="quarter" idx="37" hasCustomPrompt="1"/>
          </p:nvPr>
        </p:nvSpPr>
        <p:spPr>
          <a:xfrm>
            <a:off x="4479926"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16" name="Текст 2">
            <a:extLst>
              <a:ext uri="{FF2B5EF4-FFF2-40B4-BE49-F238E27FC236}">
                <a16:creationId xmlns:a16="http://schemas.microsoft.com/office/drawing/2014/main" id="{0E1E7A27-E4FB-D80B-2646-DDC6373423BF}"/>
              </a:ext>
            </a:extLst>
          </p:cNvPr>
          <p:cNvSpPr>
            <a:spLocks noGrp="1"/>
          </p:cNvSpPr>
          <p:nvPr>
            <p:ph type="body" sz="quarter" idx="38" hasCustomPrompt="1"/>
          </p:nvPr>
        </p:nvSpPr>
        <p:spPr>
          <a:xfrm>
            <a:off x="4479926"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Tree>
    <p:extLst>
      <p:ext uri="{BB962C8B-B14F-4D97-AF65-F5344CB8AC3E}">
        <p14:creationId xmlns:p14="http://schemas.microsoft.com/office/powerpoint/2010/main" val="3324113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Титул_Серый">
    <p:bg>
      <p:bgPr>
        <a:solidFill>
          <a:schemeClr val="tx2"/>
        </a:solidFill>
        <a:effectLst/>
      </p:bgPr>
    </p:bg>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CA9143A3-0D80-4815-861D-69F26E6EB10C}"/>
              </a:ext>
            </a:extLst>
          </p:cNvPr>
          <p:cNvPicPr>
            <a:picLocks noChangeAspect="1"/>
          </p:cNvPicPr>
          <p:nvPr userDrawn="1"/>
        </p:nvPicPr>
        <p:blipFill rotWithShape="1">
          <a:blip r:embed="rId2"/>
          <a:srcRect l="14556" t="8686" r="8609" b="23254"/>
          <a:stretch/>
        </p:blipFill>
        <p:spPr>
          <a:xfrm>
            <a:off x="4183352" y="233738"/>
            <a:ext cx="7497363" cy="6624262"/>
          </a:xfrm>
          <a:prstGeom prst="rect">
            <a:avLst/>
          </a:prstGeom>
        </p:spPr>
      </p:pic>
      <p:sp>
        <p:nvSpPr>
          <p:cNvPr id="24" name="Текст 23">
            <a:extLst>
              <a:ext uri="{FF2B5EF4-FFF2-40B4-BE49-F238E27FC236}">
                <a16:creationId xmlns:a16="http://schemas.microsoft.com/office/drawing/2014/main" id="{4F0B0B38-D411-41F7-B84A-123B02FA4DA6}"/>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7" name="Текст 3">
            <a:extLst>
              <a:ext uri="{FF2B5EF4-FFF2-40B4-BE49-F238E27FC236}">
                <a16:creationId xmlns:a16="http://schemas.microsoft.com/office/drawing/2014/main" id="{AD9DD61E-0974-42B2-B98C-E52067557779}"/>
              </a:ext>
            </a:extLst>
          </p:cNvPr>
          <p:cNvSpPr>
            <a:spLocks noGrp="1"/>
          </p:cNvSpPr>
          <p:nvPr>
            <p:ph type="body" sz="quarter" idx="16" hasCustomPrompt="1"/>
          </p:nvPr>
        </p:nvSpPr>
        <p:spPr>
          <a:xfrm>
            <a:off x="263525" y="5084763"/>
            <a:ext cx="5976938" cy="1512888"/>
          </a:xfrm>
          <a:prstGeom prst="rect">
            <a:avLst/>
          </a:prstGeom>
        </p:spPr>
        <p:txBody>
          <a:bodyPr lIns="0" tIns="0" rIns="0" bIns="0"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a:t>ПОЛЕ ДЛЯ РАЗМЕЩЕНИЯ ТЕКСТА</a:t>
            </a:r>
          </a:p>
        </p:txBody>
      </p:sp>
      <p:sp>
        <p:nvSpPr>
          <p:cNvPr id="2" name="Нижний колонтитул 4">
            <a:extLst>
              <a:ext uri="{FF2B5EF4-FFF2-40B4-BE49-F238E27FC236}">
                <a16:creationId xmlns:a16="http://schemas.microsoft.com/office/drawing/2014/main" id="{F17F74A4-0235-A738-B5B9-D69E8CFB90AD}"/>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4" name="Текст 16">
            <a:extLst>
              <a:ext uri="{FF2B5EF4-FFF2-40B4-BE49-F238E27FC236}">
                <a16:creationId xmlns:a16="http://schemas.microsoft.com/office/drawing/2014/main" id="{D84DF9EA-B0A4-8797-E0C8-7EDC4434AFE6}"/>
              </a:ext>
            </a:extLst>
          </p:cNvPr>
          <p:cNvSpPr>
            <a:spLocks noGrp="1"/>
          </p:cNvSpPr>
          <p:nvPr>
            <p:ph type="body" sz="quarter" idx="13" hasCustomPrompt="1"/>
          </p:nvPr>
        </p:nvSpPr>
        <p:spPr>
          <a:xfrm>
            <a:off x="263525" y="2986704"/>
            <a:ext cx="5976938" cy="1190660"/>
          </a:xfrm>
          <a:prstGeom prst="rect">
            <a:avLst/>
          </a:prstGeom>
        </p:spPr>
        <p:txBody>
          <a:bodyPr lIns="0" tIns="0" rIns="0" bIns="0" anchor="t"/>
          <a:lstStyle>
            <a:lvl1pPr marL="0" indent="0">
              <a:lnSpc>
                <a:spcPct val="80000"/>
              </a:lnSpc>
              <a:spcBef>
                <a:spcPts val="0"/>
              </a:spcBef>
              <a:buNone/>
              <a:defRPr sz="4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Заголовок в одну или в две строки</a:t>
            </a:r>
          </a:p>
        </p:txBody>
      </p:sp>
    </p:spTree>
    <p:extLst>
      <p:ext uri="{BB962C8B-B14F-4D97-AF65-F5344CB8AC3E}">
        <p14:creationId xmlns:p14="http://schemas.microsoft.com/office/powerpoint/2010/main" val="372037476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Слайд с текстом и цифрами в блоках_2">
    <p:bg>
      <p:bgPr>
        <a:solidFill>
          <a:schemeClr val="bg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текстом </a:t>
            </a:r>
            <a:br>
              <a:rPr lang="ru-RU" dirty="0"/>
            </a:br>
            <a:r>
              <a:rPr lang="ru-RU" dirty="0"/>
              <a:t>и цифрами в блоках</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259263" y="5084763"/>
              <a:ext cx="540000" cy="540000"/>
            </a:xfrm>
            <a:prstGeom prst="rect">
              <a:avLst/>
            </a:prstGeom>
          </p:spPr>
        </p:pic>
      </p:grpSp>
      <p:sp>
        <p:nvSpPr>
          <p:cNvPr id="3" name="Прямоугольник: скругленные углы 2">
            <a:extLst>
              <a:ext uri="{FF2B5EF4-FFF2-40B4-BE49-F238E27FC236}">
                <a16:creationId xmlns:a16="http://schemas.microsoft.com/office/drawing/2014/main" id="{3745DF36-32AA-81DA-2F37-95D5C58BA8B5}"/>
              </a:ext>
            </a:extLst>
          </p:cNvPr>
          <p:cNvSpPr/>
          <p:nvPr userDrawn="1"/>
        </p:nvSpPr>
        <p:spPr>
          <a:xfrm>
            <a:off x="4259263"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2">
            <a:extLst>
              <a:ext uri="{FF2B5EF4-FFF2-40B4-BE49-F238E27FC236}">
                <a16:creationId xmlns:a16="http://schemas.microsoft.com/office/drawing/2014/main" id="{992CA7CC-DD96-BFC3-9B99-3EF4942E26B6}"/>
              </a:ext>
            </a:extLst>
          </p:cNvPr>
          <p:cNvSpPr>
            <a:spLocks noGrp="1"/>
          </p:cNvSpPr>
          <p:nvPr>
            <p:ph type="body" sz="quarter" idx="29" hasCustomPrompt="1"/>
          </p:nvPr>
        </p:nvSpPr>
        <p:spPr>
          <a:xfrm>
            <a:off x="4479926"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7" name="Текст 2">
            <a:extLst>
              <a:ext uri="{FF2B5EF4-FFF2-40B4-BE49-F238E27FC236}">
                <a16:creationId xmlns:a16="http://schemas.microsoft.com/office/drawing/2014/main" id="{AE0BD80B-AE68-14AB-1CFE-3AE0F4B71FF4}"/>
              </a:ext>
            </a:extLst>
          </p:cNvPr>
          <p:cNvSpPr>
            <a:spLocks noGrp="1"/>
          </p:cNvSpPr>
          <p:nvPr>
            <p:ph type="body" sz="quarter" idx="30" hasCustomPrompt="1"/>
          </p:nvPr>
        </p:nvSpPr>
        <p:spPr>
          <a:xfrm>
            <a:off x="4479926"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Прямоугольник: скругленные углы 13">
            <a:extLst>
              <a:ext uri="{FF2B5EF4-FFF2-40B4-BE49-F238E27FC236}">
                <a16:creationId xmlns:a16="http://schemas.microsoft.com/office/drawing/2014/main" id="{F5205412-FB58-EDE0-8B42-8DF4C7A39E95}"/>
              </a:ext>
            </a:extLst>
          </p:cNvPr>
          <p:cNvSpPr/>
          <p:nvPr userDrawn="1"/>
        </p:nvSpPr>
        <p:spPr>
          <a:xfrm>
            <a:off x="263525"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Текст 2">
            <a:extLst>
              <a:ext uri="{FF2B5EF4-FFF2-40B4-BE49-F238E27FC236}">
                <a16:creationId xmlns:a16="http://schemas.microsoft.com/office/drawing/2014/main" id="{FD56657B-11C7-17DC-27DE-684D3710BC0E}"/>
              </a:ext>
            </a:extLst>
          </p:cNvPr>
          <p:cNvSpPr>
            <a:spLocks noGrp="1"/>
          </p:cNvSpPr>
          <p:nvPr>
            <p:ph type="body" sz="quarter" idx="41" hasCustomPrompt="1"/>
          </p:nvPr>
        </p:nvSpPr>
        <p:spPr>
          <a:xfrm>
            <a:off x="484188"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1</a:t>
            </a:r>
            <a:endParaRPr lang="ru-RU" dirty="0"/>
          </a:p>
        </p:txBody>
      </p:sp>
      <p:sp>
        <p:nvSpPr>
          <p:cNvPr id="16" name="Текст 2">
            <a:extLst>
              <a:ext uri="{FF2B5EF4-FFF2-40B4-BE49-F238E27FC236}">
                <a16:creationId xmlns:a16="http://schemas.microsoft.com/office/drawing/2014/main" id="{A6A2C75D-73B9-D105-9CF8-350A3A1ABB12}"/>
              </a:ext>
            </a:extLst>
          </p:cNvPr>
          <p:cNvSpPr>
            <a:spLocks noGrp="1"/>
          </p:cNvSpPr>
          <p:nvPr>
            <p:ph type="body" sz="quarter" idx="42" hasCustomPrompt="1"/>
          </p:nvPr>
        </p:nvSpPr>
        <p:spPr>
          <a:xfrm>
            <a:off x="484188"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Прямоугольник: скругленные углы 16">
            <a:extLst>
              <a:ext uri="{FF2B5EF4-FFF2-40B4-BE49-F238E27FC236}">
                <a16:creationId xmlns:a16="http://schemas.microsoft.com/office/drawing/2014/main" id="{73FD20FD-B830-A7D1-D6EB-E49CFD6536A3}"/>
              </a:ext>
            </a:extLst>
          </p:cNvPr>
          <p:cNvSpPr/>
          <p:nvPr userDrawn="1"/>
        </p:nvSpPr>
        <p:spPr>
          <a:xfrm>
            <a:off x="8255001" y="1808164"/>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Текст 2">
            <a:extLst>
              <a:ext uri="{FF2B5EF4-FFF2-40B4-BE49-F238E27FC236}">
                <a16:creationId xmlns:a16="http://schemas.microsoft.com/office/drawing/2014/main" id="{DDF7D6B4-5854-36EA-C0A0-519878E252A0}"/>
              </a:ext>
            </a:extLst>
          </p:cNvPr>
          <p:cNvSpPr>
            <a:spLocks noGrp="1"/>
          </p:cNvSpPr>
          <p:nvPr>
            <p:ph type="body" sz="quarter" idx="43" hasCustomPrompt="1"/>
          </p:nvPr>
        </p:nvSpPr>
        <p:spPr>
          <a:xfrm>
            <a:off x="8475664" y="2028510"/>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
        <p:nvSpPr>
          <p:cNvPr id="19" name="Текст 2">
            <a:extLst>
              <a:ext uri="{FF2B5EF4-FFF2-40B4-BE49-F238E27FC236}">
                <a16:creationId xmlns:a16="http://schemas.microsoft.com/office/drawing/2014/main" id="{FCC33BA5-DBA0-15BC-2D47-893E45BFF9F6}"/>
              </a:ext>
            </a:extLst>
          </p:cNvPr>
          <p:cNvSpPr>
            <a:spLocks noGrp="1"/>
          </p:cNvSpPr>
          <p:nvPr>
            <p:ph type="body" sz="quarter" idx="44" hasCustomPrompt="1"/>
          </p:nvPr>
        </p:nvSpPr>
        <p:spPr>
          <a:xfrm>
            <a:off x="8475664" y="3303951"/>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0" name="Прямоугольник: скругленные углы 19">
            <a:extLst>
              <a:ext uri="{FF2B5EF4-FFF2-40B4-BE49-F238E27FC236}">
                <a16:creationId xmlns:a16="http://schemas.microsoft.com/office/drawing/2014/main" id="{303E3A17-FDC5-55D9-9B50-061DC04603E3}"/>
              </a:ext>
            </a:extLst>
          </p:cNvPr>
          <p:cNvSpPr/>
          <p:nvPr userDrawn="1"/>
        </p:nvSpPr>
        <p:spPr>
          <a:xfrm>
            <a:off x="4259263" y="4339873"/>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Текст 2">
            <a:extLst>
              <a:ext uri="{FF2B5EF4-FFF2-40B4-BE49-F238E27FC236}">
                <a16:creationId xmlns:a16="http://schemas.microsoft.com/office/drawing/2014/main" id="{A27D7C92-E30D-2866-D945-D861D5CDAFC5}"/>
              </a:ext>
            </a:extLst>
          </p:cNvPr>
          <p:cNvSpPr>
            <a:spLocks noGrp="1"/>
          </p:cNvSpPr>
          <p:nvPr>
            <p:ph type="body" sz="quarter" idx="45" hasCustomPrompt="1"/>
          </p:nvPr>
        </p:nvSpPr>
        <p:spPr>
          <a:xfrm>
            <a:off x="4479926"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5</a:t>
            </a:r>
            <a:endParaRPr lang="ru-RU" dirty="0"/>
          </a:p>
        </p:txBody>
      </p:sp>
      <p:sp>
        <p:nvSpPr>
          <p:cNvPr id="22" name="Текст 2">
            <a:extLst>
              <a:ext uri="{FF2B5EF4-FFF2-40B4-BE49-F238E27FC236}">
                <a16:creationId xmlns:a16="http://schemas.microsoft.com/office/drawing/2014/main" id="{F0116244-7E18-E090-33CB-274880D8415F}"/>
              </a:ext>
            </a:extLst>
          </p:cNvPr>
          <p:cNvSpPr>
            <a:spLocks noGrp="1"/>
          </p:cNvSpPr>
          <p:nvPr>
            <p:ph type="body" sz="quarter" idx="46" hasCustomPrompt="1"/>
          </p:nvPr>
        </p:nvSpPr>
        <p:spPr>
          <a:xfrm>
            <a:off x="4479926"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3" name="Прямоугольник: скругленные углы 22">
            <a:extLst>
              <a:ext uri="{FF2B5EF4-FFF2-40B4-BE49-F238E27FC236}">
                <a16:creationId xmlns:a16="http://schemas.microsoft.com/office/drawing/2014/main" id="{6B7301D9-851E-416C-8B11-EFB12409DB00}"/>
              </a:ext>
            </a:extLst>
          </p:cNvPr>
          <p:cNvSpPr/>
          <p:nvPr userDrawn="1"/>
        </p:nvSpPr>
        <p:spPr>
          <a:xfrm>
            <a:off x="263525" y="4339873"/>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Текст 2">
            <a:extLst>
              <a:ext uri="{FF2B5EF4-FFF2-40B4-BE49-F238E27FC236}">
                <a16:creationId xmlns:a16="http://schemas.microsoft.com/office/drawing/2014/main" id="{8CB567F5-197F-FFBD-9685-9D4F3124591C}"/>
              </a:ext>
            </a:extLst>
          </p:cNvPr>
          <p:cNvSpPr>
            <a:spLocks noGrp="1"/>
          </p:cNvSpPr>
          <p:nvPr>
            <p:ph type="body" sz="quarter" idx="47" hasCustomPrompt="1"/>
          </p:nvPr>
        </p:nvSpPr>
        <p:spPr>
          <a:xfrm>
            <a:off x="484188"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32" name="Текст 2">
            <a:extLst>
              <a:ext uri="{FF2B5EF4-FFF2-40B4-BE49-F238E27FC236}">
                <a16:creationId xmlns:a16="http://schemas.microsoft.com/office/drawing/2014/main" id="{60684663-F024-D1BD-FD06-1DB6B869F7C8}"/>
              </a:ext>
            </a:extLst>
          </p:cNvPr>
          <p:cNvSpPr>
            <a:spLocks noGrp="1"/>
          </p:cNvSpPr>
          <p:nvPr>
            <p:ph type="body" sz="quarter" idx="48" hasCustomPrompt="1"/>
          </p:nvPr>
        </p:nvSpPr>
        <p:spPr>
          <a:xfrm>
            <a:off x="484188"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33" name="Прямоугольник: скругленные углы 32">
            <a:extLst>
              <a:ext uri="{FF2B5EF4-FFF2-40B4-BE49-F238E27FC236}">
                <a16:creationId xmlns:a16="http://schemas.microsoft.com/office/drawing/2014/main" id="{A15206E8-91F6-3957-96D3-92C33089AE6F}"/>
              </a:ext>
            </a:extLst>
          </p:cNvPr>
          <p:cNvSpPr/>
          <p:nvPr userDrawn="1"/>
        </p:nvSpPr>
        <p:spPr>
          <a:xfrm>
            <a:off x="8255001" y="4339873"/>
            <a:ext cx="3673476" cy="2257775"/>
          </a:xfrm>
          <a:prstGeom prst="roundRect">
            <a:avLst>
              <a:gd name="adj" fmla="val 6194"/>
            </a:avLst>
          </a:prstGeom>
          <a:solidFill>
            <a:schemeClr val="bg2"/>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Текст 2">
            <a:extLst>
              <a:ext uri="{FF2B5EF4-FFF2-40B4-BE49-F238E27FC236}">
                <a16:creationId xmlns:a16="http://schemas.microsoft.com/office/drawing/2014/main" id="{D405DD08-1BDE-5F3E-3808-0343E79585DC}"/>
              </a:ext>
            </a:extLst>
          </p:cNvPr>
          <p:cNvSpPr>
            <a:spLocks noGrp="1"/>
          </p:cNvSpPr>
          <p:nvPr>
            <p:ph type="body" sz="quarter" idx="49" hasCustomPrompt="1"/>
          </p:nvPr>
        </p:nvSpPr>
        <p:spPr>
          <a:xfrm>
            <a:off x="8475664" y="4560219"/>
            <a:ext cx="2752878" cy="664797"/>
          </a:xfrm>
          <a:prstGeom prst="rect">
            <a:avLst/>
          </a:prstGeom>
        </p:spPr>
        <p:txBody>
          <a:bodyPr lIns="0" tIns="0" rIns="0" bIns="0">
            <a:spAutoFit/>
          </a:bodyPr>
          <a:lstStyle>
            <a:lvl1pPr marL="0" indent="0" algn="l" defTabSz="914400" rtl="0" eaLnBrk="1" latinLnBrk="0" hangingPunct="1">
              <a:spcBef>
                <a:spcPts val="0"/>
              </a:spcBef>
              <a:buNone/>
              <a:defRPr lang="ru-RU" sz="48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6</a:t>
            </a:r>
            <a:endParaRPr lang="ru-RU" dirty="0"/>
          </a:p>
        </p:txBody>
      </p:sp>
      <p:sp>
        <p:nvSpPr>
          <p:cNvPr id="37" name="Текст 2">
            <a:extLst>
              <a:ext uri="{FF2B5EF4-FFF2-40B4-BE49-F238E27FC236}">
                <a16:creationId xmlns:a16="http://schemas.microsoft.com/office/drawing/2014/main" id="{A7A8AE84-2FCE-87DD-DFCB-AF7F7A694CB4}"/>
              </a:ext>
            </a:extLst>
          </p:cNvPr>
          <p:cNvSpPr>
            <a:spLocks noGrp="1"/>
          </p:cNvSpPr>
          <p:nvPr>
            <p:ph type="body" sz="quarter" idx="50" hasCustomPrompt="1"/>
          </p:nvPr>
        </p:nvSpPr>
        <p:spPr>
          <a:xfrm>
            <a:off x="8475664" y="5835660"/>
            <a:ext cx="2752878" cy="540000"/>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Tree>
    <p:extLst>
      <p:ext uri="{BB962C8B-B14F-4D97-AF65-F5344CB8AC3E}">
        <p14:creationId xmlns:p14="http://schemas.microsoft.com/office/powerpoint/2010/main" val="15241035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Слайд с фразой и заголовком">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F07DAEB6-EAE7-2913-AC5E-EF1273D0C530}"/>
              </a:ext>
            </a:extLst>
          </p:cNvPr>
          <p:cNvSpPr/>
          <p:nvPr userDrawn="1"/>
        </p:nvSpPr>
        <p:spPr>
          <a:xfrm>
            <a:off x="7392739" y="0"/>
            <a:ext cx="4799261" cy="6858000"/>
          </a:xfrm>
          <a:prstGeom prst="rect">
            <a:avLst/>
          </a:prstGeom>
          <a:solidFill>
            <a:srgbClr val="FE6E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5" name="Picture 9">
            <a:extLst>
              <a:ext uri="{FF2B5EF4-FFF2-40B4-BE49-F238E27FC236}">
                <a16:creationId xmlns:a16="http://schemas.microsoft.com/office/drawing/2014/main" id="{D15476B9-06EE-14D4-6646-5AF16616EB84}"/>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6460331" cy="612774"/>
          </a:xfrm>
          <a:prstGeom prst="rect">
            <a:avLst/>
          </a:prstGeom>
        </p:spPr>
        <p:txBody>
          <a:bodyPr lIns="0" tIns="0" rIns="0" bIns="0"/>
          <a:lstStyle>
            <a:lvl1pPr>
              <a:lnSpc>
                <a:spcPct val="80000"/>
              </a:lnSpc>
              <a:defRPr sz="2800">
                <a:solidFill>
                  <a:schemeClr val="tx1"/>
                </a:solidFill>
              </a:defRPr>
            </a:lvl1pPr>
          </a:lstStyle>
          <a:p>
            <a:r>
              <a:rPr lang="ru-RU" dirty="0"/>
              <a:t>Слайд с фразой</a:t>
            </a:r>
            <a:r>
              <a:rPr lang="en-US" dirty="0"/>
              <a:t> </a:t>
            </a:r>
            <a:r>
              <a:rPr lang="ru-RU" dirty="0"/>
              <a:t>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6460331"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EB44CFDE-0B80-05AA-AC44-89C2B33C6F83}"/>
              </a:ext>
            </a:extLst>
          </p:cNvPr>
          <p:cNvSpPr>
            <a:spLocks noGrp="1"/>
          </p:cNvSpPr>
          <p:nvPr>
            <p:ph type="body" sz="quarter" idx="27" hasCustomPrompt="1"/>
          </p:nvPr>
        </p:nvSpPr>
        <p:spPr>
          <a:xfrm>
            <a:off x="263525"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263525"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8" name="Текст 2">
            <a:extLst>
              <a:ext uri="{FF2B5EF4-FFF2-40B4-BE49-F238E27FC236}">
                <a16:creationId xmlns:a16="http://schemas.microsoft.com/office/drawing/2014/main" id="{06EF8C13-DD1C-9E41-9A32-573C8A037740}"/>
              </a:ext>
            </a:extLst>
          </p:cNvPr>
          <p:cNvSpPr>
            <a:spLocks noGrp="1"/>
          </p:cNvSpPr>
          <p:nvPr>
            <p:ph type="body" sz="quarter" idx="29" hasCustomPrompt="1"/>
          </p:nvPr>
        </p:nvSpPr>
        <p:spPr>
          <a:xfrm>
            <a:off x="3970978"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0" name="Текст 2">
            <a:extLst>
              <a:ext uri="{FF2B5EF4-FFF2-40B4-BE49-F238E27FC236}">
                <a16:creationId xmlns:a16="http://schemas.microsoft.com/office/drawing/2014/main" id="{C2CDEBE1-5163-DCC2-2B3B-BE0837D6B303}"/>
              </a:ext>
            </a:extLst>
          </p:cNvPr>
          <p:cNvSpPr>
            <a:spLocks noGrp="1"/>
          </p:cNvSpPr>
          <p:nvPr>
            <p:ph type="body" sz="quarter" idx="30" hasCustomPrompt="1"/>
          </p:nvPr>
        </p:nvSpPr>
        <p:spPr>
          <a:xfrm>
            <a:off x="3970978"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1" name="Текст 2">
            <a:extLst>
              <a:ext uri="{FF2B5EF4-FFF2-40B4-BE49-F238E27FC236}">
                <a16:creationId xmlns:a16="http://schemas.microsoft.com/office/drawing/2014/main" id="{C13A404F-A304-04B6-3A2B-22CE27D4E92B}"/>
              </a:ext>
            </a:extLst>
          </p:cNvPr>
          <p:cNvSpPr>
            <a:spLocks noGrp="1"/>
          </p:cNvSpPr>
          <p:nvPr>
            <p:ph type="body" sz="quarter" idx="31" hasCustomPrompt="1"/>
          </p:nvPr>
        </p:nvSpPr>
        <p:spPr>
          <a:xfrm>
            <a:off x="263525"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2" name="Текст 2">
            <a:extLst>
              <a:ext uri="{FF2B5EF4-FFF2-40B4-BE49-F238E27FC236}">
                <a16:creationId xmlns:a16="http://schemas.microsoft.com/office/drawing/2014/main" id="{32929E65-DF1D-8B93-7223-1A4CDA72BEAF}"/>
              </a:ext>
            </a:extLst>
          </p:cNvPr>
          <p:cNvSpPr>
            <a:spLocks noGrp="1"/>
          </p:cNvSpPr>
          <p:nvPr>
            <p:ph type="body" sz="quarter" idx="32" hasCustomPrompt="1"/>
          </p:nvPr>
        </p:nvSpPr>
        <p:spPr>
          <a:xfrm>
            <a:off x="263525"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3" name="Текст 2">
            <a:extLst>
              <a:ext uri="{FF2B5EF4-FFF2-40B4-BE49-F238E27FC236}">
                <a16:creationId xmlns:a16="http://schemas.microsoft.com/office/drawing/2014/main" id="{D655A1B9-3C2A-9CFC-DF30-9FA4A30D6403}"/>
              </a:ext>
            </a:extLst>
          </p:cNvPr>
          <p:cNvSpPr>
            <a:spLocks noGrp="1"/>
          </p:cNvSpPr>
          <p:nvPr>
            <p:ph type="body" sz="quarter" idx="33" hasCustomPrompt="1"/>
          </p:nvPr>
        </p:nvSpPr>
        <p:spPr>
          <a:xfrm>
            <a:off x="3970978"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Текст 2">
            <a:extLst>
              <a:ext uri="{FF2B5EF4-FFF2-40B4-BE49-F238E27FC236}">
                <a16:creationId xmlns:a16="http://schemas.microsoft.com/office/drawing/2014/main" id="{F9E51A8D-35A6-6371-7C64-DF84A15DC1E3}"/>
              </a:ext>
            </a:extLst>
          </p:cNvPr>
          <p:cNvSpPr>
            <a:spLocks noGrp="1"/>
          </p:cNvSpPr>
          <p:nvPr>
            <p:ph type="body" sz="quarter" idx="34" hasCustomPrompt="1"/>
          </p:nvPr>
        </p:nvSpPr>
        <p:spPr>
          <a:xfrm>
            <a:off x="3970978"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6" name="Текст 2">
            <a:extLst>
              <a:ext uri="{FF2B5EF4-FFF2-40B4-BE49-F238E27FC236}">
                <a16:creationId xmlns:a16="http://schemas.microsoft.com/office/drawing/2014/main" id="{4FF8D97B-1308-1DB1-9046-43984963E856}"/>
              </a:ext>
            </a:extLst>
          </p:cNvPr>
          <p:cNvSpPr>
            <a:spLocks noGrp="1"/>
          </p:cNvSpPr>
          <p:nvPr>
            <p:ph type="body" sz="quarter" idx="35" hasCustomPrompt="1"/>
          </p:nvPr>
        </p:nvSpPr>
        <p:spPr>
          <a:xfrm>
            <a:off x="263525"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8" name="Текст 2">
            <a:extLst>
              <a:ext uri="{FF2B5EF4-FFF2-40B4-BE49-F238E27FC236}">
                <a16:creationId xmlns:a16="http://schemas.microsoft.com/office/drawing/2014/main" id="{7006B3B8-D2D6-F9C1-311A-596BE5646CEA}"/>
              </a:ext>
            </a:extLst>
          </p:cNvPr>
          <p:cNvSpPr>
            <a:spLocks noGrp="1"/>
          </p:cNvSpPr>
          <p:nvPr>
            <p:ph type="body" sz="quarter" idx="36" hasCustomPrompt="1"/>
          </p:nvPr>
        </p:nvSpPr>
        <p:spPr>
          <a:xfrm>
            <a:off x="263525"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20" name="Текст 2">
            <a:extLst>
              <a:ext uri="{FF2B5EF4-FFF2-40B4-BE49-F238E27FC236}">
                <a16:creationId xmlns:a16="http://schemas.microsoft.com/office/drawing/2014/main" id="{58242A00-5073-6101-3ACD-771486C2D14A}"/>
              </a:ext>
            </a:extLst>
          </p:cNvPr>
          <p:cNvSpPr>
            <a:spLocks noGrp="1"/>
          </p:cNvSpPr>
          <p:nvPr>
            <p:ph type="body" sz="quarter" idx="37" hasCustomPrompt="1"/>
          </p:nvPr>
        </p:nvSpPr>
        <p:spPr>
          <a:xfrm>
            <a:off x="3970978"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1" name="Текст 2">
            <a:extLst>
              <a:ext uri="{FF2B5EF4-FFF2-40B4-BE49-F238E27FC236}">
                <a16:creationId xmlns:a16="http://schemas.microsoft.com/office/drawing/2014/main" id="{9A13C373-52ED-F2EB-3EEF-47927C07E6A2}"/>
              </a:ext>
            </a:extLst>
          </p:cNvPr>
          <p:cNvSpPr>
            <a:spLocks noGrp="1"/>
          </p:cNvSpPr>
          <p:nvPr>
            <p:ph type="body" sz="quarter" idx="38" hasCustomPrompt="1"/>
          </p:nvPr>
        </p:nvSpPr>
        <p:spPr>
          <a:xfrm>
            <a:off x="3970978"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7" name="Полилиния: фигура 16">
            <a:extLst>
              <a:ext uri="{FF2B5EF4-FFF2-40B4-BE49-F238E27FC236}">
                <a16:creationId xmlns:a16="http://schemas.microsoft.com/office/drawing/2014/main" id="{0E2CD96F-97F8-60BD-46B3-969E76DA41C8}"/>
              </a:ext>
            </a:extLst>
          </p:cNvPr>
          <p:cNvSpPr/>
          <p:nvPr userDrawn="1"/>
        </p:nvSpPr>
        <p:spPr>
          <a:xfrm rot="10800000">
            <a:off x="8097946" y="2216376"/>
            <a:ext cx="3447584" cy="2639627"/>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sp>
        <p:nvSpPr>
          <p:cNvPr id="19" name="Текст 2">
            <a:extLst>
              <a:ext uri="{FF2B5EF4-FFF2-40B4-BE49-F238E27FC236}">
                <a16:creationId xmlns:a16="http://schemas.microsoft.com/office/drawing/2014/main" id="{96EDD054-D3C2-97D7-91E0-A9C5EAFA97BF}"/>
              </a:ext>
            </a:extLst>
          </p:cNvPr>
          <p:cNvSpPr>
            <a:spLocks noGrp="1"/>
          </p:cNvSpPr>
          <p:nvPr>
            <p:ph type="body" sz="quarter" idx="39" hasCustomPrompt="1"/>
          </p:nvPr>
        </p:nvSpPr>
        <p:spPr>
          <a:xfrm>
            <a:off x="8196775" y="2756375"/>
            <a:ext cx="3710778" cy="1107996"/>
          </a:xfrm>
          <a:prstGeom prst="rect">
            <a:avLst/>
          </a:prstGeom>
        </p:spPr>
        <p:txBody>
          <a:bodyPr wrap="square" lIns="0" tIns="0" rIns="0" bIns="0">
            <a:spAutoFit/>
          </a:bodyPr>
          <a:lstStyle>
            <a:lvl1pPr marL="0" indent="0" algn="l" defTabSz="914400" rtl="0" eaLnBrk="1" latinLnBrk="0" hangingPunct="1">
              <a:spcBef>
                <a:spcPts val="0"/>
              </a:spcBef>
              <a:buNone/>
              <a:defRPr lang="ru-RU" sz="4000" kern="1200" dirty="0">
                <a:solidFill>
                  <a:schemeClr val="bg1"/>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Фраза в одну или в две строки</a:t>
            </a:r>
          </a:p>
        </p:txBody>
      </p:sp>
      <p:sp>
        <p:nvSpPr>
          <p:cNvPr id="23" name="Нижний колонтитул 4">
            <a:extLst>
              <a:ext uri="{FF2B5EF4-FFF2-40B4-BE49-F238E27FC236}">
                <a16:creationId xmlns:a16="http://schemas.microsoft.com/office/drawing/2014/main" id="{D98FAADE-F8CB-B059-338C-EFACD7305209}"/>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24" name="Номер слайда 5">
            <a:extLst>
              <a:ext uri="{FF2B5EF4-FFF2-40B4-BE49-F238E27FC236}">
                <a16:creationId xmlns:a16="http://schemas.microsoft.com/office/drawing/2014/main" id="{9CA12A94-6BE5-40CA-2022-06AF6989B70A}"/>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59940324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264647" y="4206150"/>
            <a:ext cx="11663828" cy="2391498"/>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4206151"/>
            <a:ext cx="11663828" cy="2391497"/>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2BE42C8B-43EE-BB63-0704-472ED0A9D4E2}"/>
              </a:ext>
            </a:extLst>
          </p:cNvPr>
          <p:cNvSpPr>
            <a:spLocks noGrp="1"/>
          </p:cNvSpPr>
          <p:nvPr>
            <p:ph type="body" sz="quarter" idx="27" hasCustomPrompt="1"/>
          </p:nvPr>
        </p:nvSpPr>
        <p:spPr>
          <a:xfrm>
            <a:off x="263525" y="3000164"/>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8" name="Текст 2">
            <a:extLst>
              <a:ext uri="{FF2B5EF4-FFF2-40B4-BE49-F238E27FC236}">
                <a16:creationId xmlns:a16="http://schemas.microsoft.com/office/drawing/2014/main" id="{EBED6247-D0D2-16F5-B5A8-EFA555313A40}"/>
              </a:ext>
            </a:extLst>
          </p:cNvPr>
          <p:cNvSpPr>
            <a:spLocks noGrp="1"/>
          </p:cNvSpPr>
          <p:nvPr>
            <p:ph type="body" sz="quarter" idx="28" hasCustomPrompt="1"/>
          </p:nvPr>
        </p:nvSpPr>
        <p:spPr>
          <a:xfrm>
            <a:off x="263525" y="2026997"/>
            <a:ext cx="2752878" cy="830997"/>
          </a:xfrm>
          <a:prstGeom prst="rect">
            <a:avLst/>
          </a:prstGeom>
        </p:spPr>
        <p:txBody>
          <a:bodyPr lIns="0" tIns="0" rIns="0" bIns="0">
            <a:spAutoFit/>
          </a:bodyPr>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1</a:t>
            </a:r>
            <a:endParaRPr lang="ru-RU" dirty="0"/>
          </a:p>
        </p:txBody>
      </p:sp>
      <p:sp>
        <p:nvSpPr>
          <p:cNvPr id="10" name="Текст 2">
            <a:extLst>
              <a:ext uri="{FF2B5EF4-FFF2-40B4-BE49-F238E27FC236}">
                <a16:creationId xmlns:a16="http://schemas.microsoft.com/office/drawing/2014/main" id="{B930D1AD-0C25-69EA-B6AF-2A6809D09432}"/>
              </a:ext>
            </a:extLst>
          </p:cNvPr>
          <p:cNvSpPr>
            <a:spLocks noGrp="1"/>
          </p:cNvSpPr>
          <p:nvPr>
            <p:ph type="body" sz="quarter" idx="29" hasCustomPrompt="1"/>
          </p:nvPr>
        </p:nvSpPr>
        <p:spPr>
          <a:xfrm>
            <a:off x="4259263" y="3000164"/>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1" name="Текст 2">
            <a:extLst>
              <a:ext uri="{FF2B5EF4-FFF2-40B4-BE49-F238E27FC236}">
                <a16:creationId xmlns:a16="http://schemas.microsoft.com/office/drawing/2014/main" id="{90806FA8-4C13-146E-5825-CF66FE7E7991}"/>
              </a:ext>
            </a:extLst>
          </p:cNvPr>
          <p:cNvSpPr>
            <a:spLocks noGrp="1"/>
          </p:cNvSpPr>
          <p:nvPr>
            <p:ph type="body" sz="quarter" idx="30" hasCustomPrompt="1"/>
          </p:nvPr>
        </p:nvSpPr>
        <p:spPr>
          <a:xfrm>
            <a:off x="4259263" y="2026997"/>
            <a:ext cx="2752878" cy="830997"/>
          </a:xfrm>
          <a:prstGeom prst="rect">
            <a:avLst/>
          </a:prstGeom>
        </p:spPr>
        <p:txBody>
          <a:bodyPr lIns="0" tIns="0" rIns="0" bIns="0">
            <a:spAutoFit/>
          </a:bodyPr>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12" name="Текст 2">
            <a:extLst>
              <a:ext uri="{FF2B5EF4-FFF2-40B4-BE49-F238E27FC236}">
                <a16:creationId xmlns:a16="http://schemas.microsoft.com/office/drawing/2014/main" id="{8C0B5F52-D23A-F990-E878-47BAE39FCB71}"/>
              </a:ext>
            </a:extLst>
          </p:cNvPr>
          <p:cNvSpPr>
            <a:spLocks noGrp="1"/>
          </p:cNvSpPr>
          <p:nvPr>
            <p:ph type="body" sz="quarter" idx="31" hasCustomPrompt="1"/>
          </p:nvPr>
        </p:nvSpPr>
        <p:spPr>
          <a:xfrm>
            <a:off x="8255001" y="3000164"/>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3" name="Текст 2">
            <a:extLst>
              <a:ext uri="{FF2B5EF4-FFF2-40B4-BE49-F238E27FC236}">
                <a16:creationId xmlns:a16="http://schemas.microsoft.com/office/drawing/2014/main" id="{8C7D162C-ADC0-387F-916C-D6363442039F}"/>
              </a:ext>
            </a:extLst>
          </p:cNvPr>
          <p:cNvSpPr>
            <a:spLocks noGrp="1"/>
          </p:cNvSpPr>
          <p:nvPr>
            <p:ph type="body" sz="quarter" idx="32" hasCustomPrompt="1"/>
          </p:nvPr>
        </p:nvSpPr>
        <p:spPr>
          <a:xfrm>
            <a:off x="8255001" y="2026997"/>
            <a:ext cx="2752878" cy="830997"/>
          </a:xfrm>
          <a:prstGeom prst="rect">
            <a:avLst/>
          </a:prstGeom>
        </p:spPr>
        <p:txBody>
          <a:bodyPr lIns="0" tIns="0" rIns="0" bIns="0">
            <a:spAutoFit/>
          </a:bodyPr>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Tree>
    <p:extLst>
      <p:ext uri="{BB962C8B-B14F-4D97-AF65-F5344CB8AC3E}">
        <p14:creationId xmlns:p14="http://schemas.microsoft.com/office/powerpoint/2010/main" val="30185161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2">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264647" y="2630910"/>
            <a:ext cx="3071364" cy="3966738"/>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2630909"/>
            <a:ext cx="3072351" cy="3966740"/>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263525" y="2181286"/>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pic>
        <p:nvPicPr>
          <p:cNvPr id="9" name="Рисунок 8">
            <a:extLst>
              <a:ext uri="{FF2B5EF4-FFF2-40B4-BE49-F238E27FC236}">
                <a16:creationId xmlns:a16="http://schemas.microsoft.com/office/drawing/2014/main" id="{679BC7E1-0FB6-0593-1405-370F2816F955}"/>
              </a:ext>
            </a:extLst>
          </p:cNvPr>
          <p:cNvPicPr>
            <a:picLocks noChangeAspect="1"/>
          </p:cNvPicPr>
          <p:nvPr userDrawn="1"/>
        </p:nvPicPr>
        <p:blipFill>
          <a:blip r:embed="rId2"/>
          <a:srcRect t="3153" b="3153"/>
          <a:stretch/>
        </p:blipFill>
        <p:spPr>
          <a:xfrm>
            <a:off x="4560811" y="2630910"/>
            <a:ext cx="3071364" cy="3966738"/>
          </a:xfrm>
          <a:prstGeom prst="rect">
            <a:avLst/>
          </a:prstGeom>
        </p:spPr>
      </p:pic>
      <p:sp>
        <p:nvSpPr>
          <p:cNvPr id="15" name="Рисунок 2">
            <a:extLst>
              <a:ext uri="{FF2B5EF4-FFF2-40B4-BE49-F238E27FC236}">
                <a16:creationId xmlns:a16="http://schemas.microsoft.com/office/drawing/2014/main" id="{B9D60B64-7BC7-8976-AF68-F92430FD2DC5}"/>
              </a:ext>
            </a:extLst>
          </p:cNvPr>
          <p:cNvSpPr>
            <a:spLocks noGrp="1"/>
          </p:cNvSpPr>
          <p:nvPr>
            <p:ph type="pic" sz="quarter" idx="29"/>
          </p:nvPr>
        </p:nvSpPr>
        <p:spPr>
          <a:xfrm>
            <a:off x="4559689" y="2630909"/>
            <a:ext cx="3072351" cy="3966740"/>
          </a:xfrm>
          <a:prstGeom prst="rect">
            <a:avLst/>
          </a:prstGeom>
        </p:spPr>
        <p:txBody>
          <a:bodyPr/>
          <a:lstStyle/>
          <a:p>
            <a:endParaRPr lang="ru-RU" dirty="0"/>
          </a:p>
        </p:txBody>
      </p:sp>
      <p:sp>
        <p:nvSpPr>
          <p:cNvPr id="17" name="Текст 2">
            <a:extLst>
              <a:ext uri="{FF2B5EF4-FFF2-40B4-BE49-F238E27FC236}">
                <a16:creationId xmlns:a16="http://schemas.microsoft.com/office/drawing/2014/main" id="{A3050B92-6F6E-1341-0A54-CE375C776626}"/>
              </a:ext>
            </a:extLst>
          </p:cNvPr>
          <p:cNvSpPr>
            <a:spLocks noGrp="1"/>
          </p:cNvSpPr>
          <p:nvPr>
            <p:ph type="body" sz="quarter" idx="30" hasCustomPrompt="1"/>
          </p:nvPr>
        </p:nvSpPr>
        <p:spPr>
          <a:xfrm>
            <a:off x="4559689" y="2181286"/>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pic>
        <p:nvPicPr>
          <p:cNvPr id="19" name="Рисунок 18">
            <a:extLst>
              <a:ext uri="{FF2B5EF4-FFF2-40B4-BE49-F238E27FC236}">
                <a16:creationId xmlns:a16="http://schemas.microsoft.com/office/drawing/2014/main" id="{23A68E14-00CB-BAC6-C7E4-530508B7EF08}"/>
              </a:ext>
            </a:extLst>
          </p:cNvPr>
          <p:cNvPicPr>
            <a:picLocks noChangeAspect="1"/>
          </p:cNvPicPr>
          <p:nvPr userDrawn="1"/>
        </p:nvPicPr>
        <p:blipFill>
          <a:blip r:embed="rId2"/>
          <a:srcRect t="3153" b="3153"/>
          <a:stretch/>
        </p:blipFill>
        <p:spPr>
          <a:xfrm>
            <a:off x="8857246" y="2630910"/>
            <a:ext cx="3071364" cy="3966738"/>
          </a:xfrm>
          <a:prstGeom prst="rect">
            <a:avLst/>
          </a:prstGeom>
        </p:spPr>
      </p:pic>
      <p:sp>
        <p:nvSpPr>
          <p:cNvPr id="22" name="Рисунок 2">
            <a:extLst>
              <a:ext uri="{FF2B5EF4-FFF2-40B4-BE49-F238E27FC236}">
                <a16:creationId xmlns:a16="http://schemas.microsoft.com/office/drawing/2014/main" id="{F78FF466-F86E-F1D7-495F-6479E400BA02}"/>
              </a:ext>
            </a:extLst>
          </p:cNvPr>
          <p:cNvSpPr>
            <a:spLocks noGrp="1"/>
          </p:cNvSpPr>
          <p:nvPr>
            <p:ph type="pic" sz="quarter" idx="31"/>
          </p:nvPr>
        </p:nvSpPr>
        <p:spPr>
          <a:xfrm>
            <a:off x="8856124" y="2630909"/>
            <a:ext cx="3072351" cy="3966740"/>
          </a:xfrm>
          <a:prstGeom prst="rect">
            <a:avLst/>
          </a:prstGeom>
        </p:spPr>
        <p:txBody>
          <a:bodyPr/>
          <a:lstStyle/>
          <a:p>
            <a:endParaRPr lang="ru-RU" dirty="0"/>
          </a:p>
        </p:txBody>
      </p:sp>
      <p:sp>
        <p:nvSpPr>
          <p:cNvPr id="23" name="Текст 2">
            <a:extLst>
              <a:ext uri="{FF2B5EF4-FFF2-40B4-BE49-F238E27FC236}">
                <a16:creationId xmlns:a16="http://schemas.microsoft.com/office/drawing/2014/main" id="{5BC48B9E-E09E-61BD-0033-6AA7EACAF09F}"/>
              </a:ext>
            </a:extLst>
          </p:cNvPr>
          <p:cNvSpPr>
            <a:spLocks noGrp="1"/>
          </p:cNvSpPr>
          <p:nvPr>
            <p:ph type="body" sz="quarter" idx="32" hasCustomPrompt="1"/>
          </p:nvPr>
        </p:nvSpPr>
        <p:spPr>
          <a:xfrm>
            <a:off x="8856124" y="2181286"/>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Tree>
    <p:extLst>
      <p:ext uri="{BB962C8B-B14F-4D97-AF65-F5344CB8AC3E}">
        <p14:creationId xmlns:p14="http://schemas.microsoft.com/office/powerpoint/2010/main" val="67474507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3">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264647"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EB44CFDE-0B80-05AA-AC44-89C2B33C6F83}"/>
              </a:ext>
            </a:extLst>
          </p:cNvPr>
          <p:cNvSpPr>
            <a:spLocks noGrp="1"/>
          </p:cNvSpPr>
          <p:nvPr>
            <p:ph type="body" sz="quarter" idx="27" hasCustomPrompt="1"/>
          </p:nvPr>
        </p:nvSpPr>
        <p:spPr>
          <a:xfrm>
            <a:off x="4259263"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7" name="Текст 2">
            <a:extLst>
              <a:ext uri="{FF2B5EF4-FFF2-40B4-BE49-F238E27FC236}">
                <a16:creationId xmlns:a16="http://schemas.microsoft.com/office/drawing/2014/main" id="{2ACBC12C-BFB9-3F05-E4D6-C122A2710DFD}"/>
              </a:ext>
            </a:extLst>
          </p:cNvPr>
          <p:cNvSpPr>
            <a:spLocks noGrp="1"/>
          </p:cNvSpPr>
          <p:nvPr>
            <p:ph type="body" sz="quarter" idx="28" hasCustomPrompt="1"/>
          </p:nvPr>
        </p:nvSpPr>
        <p:spPr>
          <a:xfrm>
            <a:off x="4259263"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8" name="Текст 2">
            <a:extLst>
              <a:ext uri="{FF2B5EF4-FFF2-40B4-BE49-F238E27FC236}">
                <a16:creationId xmlns:a16="http://schemas.microsoft.com/office/drawing/2014/main" id="{06EF8C13-DD1C-9E41-9A32-573C8A037740}"/>
              </a:ext>
            </a:extLst>
          </p:cNvPr>
          <p:cNvSpPr>
            <a:spLocks noGrp="1"/>
          </p:cNvSpPr>
          <p:nvPr>
            <p:ph type="body" sz="quarter" idx="29" hasCustomPrompt="1"/>
          </p:nvPr>
        </p:nvSpPr>
        <p:spPr>
          <a:xfrm>
            <a:off x="7932738" y="252278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0" name="Текст 2">
            <a:extLst>
              <a:ext uri="{FF2B5EF4-FFF2-40B4-BE49-F238E27FC236}">
                <a16:creationId xmlns:a16="http://schemas.microsoft.com/office/drawing/2014/main" id="{C2CDEBE1-5163-DCC2-2B3B-BE0837D6B303}"/>
              </a:ext>
            </a:extLst>
          </p:cNvPr>
          <p:cNvSpPr>
            <a:spLocks noGrp="1"/>
          </p:cNvSpPr>
          <p:nvPr>
            <p:ph type="body" sz="quarter" idx="30" hasCustomPrompt="1"/>
          </p:nvPr>
        </p:nvSpPr>
        <p:spPr>
          <a:xfrm>
            <a:off x="7932738" y="209090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1" name="Текст 2">
            <a:extLst>
              <a:ext uri="{FF2B5EF4-FFF2-40B4-BE49-F238E27FC236}">
                <a16:creationId xmlns:a16="http://schemas.microsoft.com/office/drawing/2014/main" id="{C13A404F-A304-04B6-3A2B-22CE27D4E92B}"/>
              </a:ext>
            </a:extLst>
          </p:cNvPr>
          <p:cNvSpPr>
            <a:spLocks noGrp="1"/>
          </p:cNvSpPr>
          <p:nvPr>
            <p:ph type="body" sz="quarter" idx="31" hasCustomPrompt="1"/>
          </p:nvPr>
        </p:nvSpPr>
        <p:spPr>
          <a:xfrm>
            <a:off x="4259263"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2" name="Текст 2">
            <a:extLst>
              <a:ext uri="{FF2B5EF4-FFF2-40B4-BE49-F238E27FC236}">
                <a16:creationId xmlns:a16="http://schemas.microsoft.com/office/drawing/2014/main" id="{32929E65-DF1D-8B93-7223-1A4CDA72BEAF}"/>
              </a:ext>
            </a:extLst>
          </p:cNvPr>
          <p:cNvSpPr>
            <a:spLocks noGrp="1"/>
          </p:cNvSpPr>
          <p:nvPr>
            <p:ph type="body" sz="quarter" idx="32" hasCustomPrompt="1"/>
          </p:nvPr>
        </p:nvSpPr>
        <p:spPr>
          <a:xfrm>
            <a:off x="4259263"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3" name="Текст 2">
            <a:extLst>
              <a:ext uri="{FF2B5EF4-FFF2-40B4-BE49-F238E27FC236}">
                <a16:creationId xmlns:a16="http://schemas.microsoft.com/office/drawing/2014/main" id="{D655A1B9-3C2A-9CFC-DF30-9FA4A30D6403}"/>
              </a:ext>
            </a:extLst>
          </p:cNvPr>
          <p:cNvSpPr>
            <a:spLocks noGrp="1"/>
          </p:cNvSpPr>
          <p:nvPr>
            <p:ph type="body" sz="quarter" idx="33" hasCustomPrompt="1"/>
          </p:nvPr>
        </p:nvSpPr>
        <p:spPr>
          <a:xfrm>
            <a:off x="7932738" y="3908223"/>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Текст 2">
            <a:extLst>
              <a:ext uri="{FF2B5EF4-FFF2-40B4-BE49-F238E27FC236}">
                <a16:creationId xmlns:a16="http://schemas.microsoft.com/office/drawing/2014/main" id="{F9E51A8D-35A6-6371-7C64-DF84A15DC1E3}"/>
              </a:ext>
            </a:extLst>
          </p:cNvPr>
          <p:cNvSpPr>
            <a:spLocks noGrp="1"/>
          </p:cNvSpPr>
          <p:nvPr>
            <p:ph type="body" sz="quarter" idx="34" hasCustomPrompt="1"/>
          </p:nvPr>
        </p:nvSpPr>
        <p:spPr>
          <a:xfrm>
            <a:off x="7932738" y="3476348"/>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6" name="Текст 2">
            <a:extLst>
              <a:ext uri="{FF2B5EF4-FFF2-40B4-BE49-F238E27FC236}">
                <a16:creationId xmlns:a16="http://schemas.microsoft.com/office/drawing/2014/main" id="{4FF8D97B-1308-1DB1-9046-43984963E856}"/>
              </a:ext>
            </a:extLst>
          </p:cNvPr>
          <p:cNvSpPr>
            <a:spLocks noGrp="1"/>
          </p:cNvSpPr>
          <p:nvPr>
            <p:ph type="body" sz="quarter" idx="35" hasCustomPrompt="1"/>
          </p:nvPr>
        </p:nvSpPr>
        <p:spPr>
          <a:xfrm>
            <a:off x="4259263"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8" name="Текст 2">
            <a:extLst>
              <a:ext uri="{FF2B5EF4-FFF2-40B4-BE49-F238E27FC236}">
                <a16:creationId xmlns:a16="http://schemas.microsoft.com/office/drawing/2014/main" id="{7006B3B8-D2D6-F9C1-311A-596BE5646CEA}"/>
              </a:ext>
            </a:extLst>
          </p:cNvPr>
          <p:cNvSpPr>
            <a:spLocks noGrp="1"/>
          </p:cNvSpPr>
          <p:nvPr>
            <p:ph type="body" sz="quarter" idx="36" hasCustomPrompt="1"/>
          </p:nvPr>
        </p:nvSpPr>
        <p:spPr>
          <a:xfrm>
            <a:off x="4259263"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20" name="Текст 2">
            <a:extLst>
              <a:ext uri="{FF2B5EF4-FFF2-40B4-BE49-F238E27FC236}">
                <a16:creationId xmlns:a16="http://schemas.microsoft.com/office/drawing/2014/main" id="{58242A00-5073-6101-3ACD-771486C2D14A}"/>
              </a:ext>
            </a:extLst>
          </p:cNvPr>
          <p:cNvSpPr>
            <a:spLocks noGrp="1"/>
          </p:cNvSpPr>
          <p:nvPr>
            <p:ph type="body" sz="quarter" idx="37" hasCustomPrompt="1"/>
          </p:nvPr>
        </p:nvSpPr>
        <p:spPr>
          <a:xfrm>
            <a:off x="7932738" y="529503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1" name="Текст 2">
            <a:extLst>
              <a:ext uri="{FF2B5EF4-FFF2-40B4-BE49-F238E27FC236}">
                <a16:creationId xmlns:a16="http://schemas.microsoft.com/office/drawing/2014/main" id="{9A13C373-52ED-F2EB-3EEF-47927C07E6A2}"/>
              </a:ext>
            </a:extLst>
          </p:cNvPr>
          <p:cNvSpPr>
            <a:spLocks noGrp="1"/>
          </p:cNvSpPr>
          <p:nvPr>
            <p:ph type="body" sz="quarter" idx="38" hasCustomPrompt="1"/>
          </p:nvPr>
        </p:nvSpPr>
        <p:spPr>
          <a:xfrm>
            <a:off x="7932738" y="4863164"/>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5" name="Номер слайда 5">
            <a:extLst>
              <a:ext uri="{FF2B5EF4-FFF2-40B4-BE49-F238E27FC236}">
                <a16:creationId xmlns:a16="http://schemas.microsoft.com/office/drawing/2014/main" id="{7C7156E2-4F03-7361-B54D-E3DEE06E877F}"/>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93120808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4">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FA27E63-B82D-674D-10AC-C2E4B8445774}"/>
              </a:ext>
            </a:extLst>
          </p:cNvPr>
          <p:cNvPicPr>
            <a:picLocks noChangeAspect="1"/>
          </p:cNvPicPr>
          <p:nvPr userDrawn="1"/>
        </p:nvPicPr>
        <p:blipFill>
          <a:blip r:embed="rId2"/>
          <a:stretch>
            <a:fillRect/>
          </a:stretch>
        </p:blipFill>
        <p:spPr>
          <a:xfrm>
            <a:off x="263525" y="1808162"/>
            <a:ext cx="7669213" cy="4789488"/>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7" name="Рисунок 6">
            <a:extLst>
              <a:ext uri="{FF2B5EF4-FFF2-40B4-BE49-F238E27FC236}">
                <a16:creationId xmlns:a16="http://schemas.microsoft.com/office/drawing/2014/main" id="{4B5A90CE-20F3-4718-481E-A625E2DD9501}"/>
              </a:ext>
            </a:extLst>
          </p:cNvPr>
          <p:cNvSpPr>
            <a:spLocks noGrp="1"/>
          </p:cNvSpPr>
          <p:nvPr>
            <p:ph type="pic" sz="quarter" idx="26"/>
          </p:nvPr>
        </p:nvSpPr>
        <p:spPr>
          <a:xfrm>
            <a:off x="263525" y="1808163"/>
            <a:ext cx="7669213" cy="4789487"/>
          </a:xfrm>
          <a:prstGeom prst="rect">
            <a:avLst/>
          </a:prstGeom>
        </p:spPr>
        <p:txBody>
          <a:bodyPr/>
          <a:lstStyle/>
          <a:p>
            <a:endParaRPr lang="ru-RU"/>
          </a:p>
        </p:txBody>
      </p:sp>
      <p:sp>
        <p:nvSpPr>
          <p:cNvPr id="9" name="Текст 2">
            <a:extLst>
              <a:ext uri="{FF2B5EF4-FFF2-40B4-BE49-F238E27FC236}">
                <a16:creationId xmlns:a16="http://schemas.microsoft.com/office/drawing/2014/main" id="{D4388AF7-F23B-AAFE-A215-25D4FD5769C7}"/>
              </a:ext>
            </a:extLst>
          </p:cNvPr>
          <p:cNvSpPr>
            <a:spLocks noGrp="1"/>
          </p:cNvSpPr>
          <p:nvPr>
            <p:ph type="body" sz="quarter" idx="27" hasCustomPrompt="1"/>
          </p:nvPr>
        </p:nvSpPr>
        <p:spPr>
          <a:xfrm>
            <a:off x="8535911" y="2164178"/>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2" name="Текст 2">
            <a:extLst>
              <a:ext uri="{FF2B5EF4-FFF2-40B4-BE49-F238E27FC236}">
                <a16:creationId xmlns:a16="http://schemas.microsoft.com/office/drawing/2014/main" id="{0F56F13C-5FBE-9C9B-CA4D-2D2815DFF822}"/>
              </a:ext>
            </a:extLst>
          </p:cNvPr>
          <p:cNvSpPr>
            <a:spLocks noGrp="1"/>
          </p:cNvSpPr>
          <p:nvPr>
            <p:ph type="body" sz="quarter" idx="28" hasCustomPrompt="1"/>
          </p:nvPr>
        </p:nvSpPr>
        <p:spPr>
          <a:xfrm>
            <a:off x="8535911" y="1808162"/>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3" name="Текст 2">
            <a:extLst>
              <a:ext uri="{FF2B5EF4-FFF2-40B4-BE49-F238E27FC236}">
                <a16:creationId xmlns:a16="http://schemas.microsoft.com/office/drawing/2014/main" id="{ED3EEC25-D1AD-46B3-3991-89E5F1D93C8A}"/>
              </a:ext>
            </a:extLst>
          </p:cNvPr>
          <p:cNvSpPr>
            <a:spLocks noGrp="1"/>
          </p:cNvSpPr>
          <p:nvPr>
            <p:ph type="body" sz="quarter" idx="29" hasCustomPrompt="1"/>
          </p:nvPr>
        </p:nvSpPr>
        <p:spPr>
          <a:xfrm>
            <a:off x="8535911" y="3785016"/>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4" name="Текст 2">
            <a:extLst>
              <a:ext uri="{FF2B5EF4-FFF2-40B4-BE49-F238E27FC236}">
                <a16:creationId xmlns:a16="http://schemas.microsoft.com/office/drawing/2014/main" id="{AB034DCB-F7E5-B3D6-485E-DCE09E78BAF8}"/>
              </a:ext>
            </a:extLst>
          </p:cNvPr>
          <p:cNvSpPr>
            <a:spLocks noGrp="1"/>
          </p:cNvSpPr>
          <p:nvPr>
            <p:ph type="body" sz="quarter" idx="30" hasCustomPrompt="1"/>
          </p:nvPr>
        </p:nvSpPr>
        <p:spPr>
          <a:xfrm>
            <a:off x="8535911" y="3429000"/>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
        <p:nvSpPr>
          <p:cNvPr id="15" name="Текст 2">
            <a:extLst>
              <a:ext uri="{FF2B5EF4-FFF2-40B4-BE49-F238E27FC236}">
                <a16:creationId xmlns:a16="http://schemas.microsoft.com/office/drawing/2014/main" id="{67925F22-27D0-4E43-7F17-BB04ECBDA568}"/>
              </a:ext>
            </a:extLst>
          </p:cNvPr>
          <p:cNvSpPr>
            <a:spLocks noGrp="1"/>
          </p:cNvSpPr>
          <p:nvPr>
            <p:ph type="body" sz="quarter" idx="31" hasCustomPrompt="1"/>
          </p:nvPr>
        </p:nvSpPr>
        <p:spPr>
          <a:xfrm>
            <a:off x="8535911" y="5457787"/>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6" name="Текст 2">
            <a:extLst>
              <a:ext uri="{FF2B5EF4-FFF2-40B4-BE49-F238E27FC236}">
                <a16:creationId xmlns:a16="http://schemas.microsoft.com/office/drawing/2014/main" id="{6AD8FB5E-1070-942D-FF63-22F2E1FA18A8}"/>
              </a:ext>
            </a:extLst>
          </p:cNvPr>
          <p:cNvSpPr>
            <a:spLocks noGrp="1"/>
          </p:cNvSpPr>
          <p:nvPr>
            <p:ph type="body" sz="quarter" idx="32" hasCustomPrompt="1"/>
          </p:nvPr>
        </p:nvSpPr>
        <p:spPr>
          <a:xfrm>
            <a:off x="8535911" y="5101771"/>
            <a:ext cx="2752878" cy="221599"/>
          </a:xfrm>
          <a:prstGeom prst="rect">
            <a:avLst/>
          </a:prstGeom>
        </p:spPr>
        <p:txBody>
          <a:bodyPr lIns="0" tIns="0" rIns="0" bIns="0">
            <a:spAutoFit/>
          </a:bodyPr>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ПОДЗАГОЛОВОК</a:t>
            </a:r>
          </a:p>
        </p:txBody>
      </p:sp>
    </p:spTree>
    <p:extLst>
      <p:ext uri="{BB962C8B-B14F-4D97-AF65-F5344CB8AC3E}">
        <p14:creationId xmlns:p14="http://schemas.microsoft.com/office/powerpoint/2010/main" val="33436654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5">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8438999"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263526" y="2892527"/>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8437877"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263525"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A89F3836-5EBE-2289-1D2F-2A534505A915}"/>
              </a:ext>
            </a:extLst>
          </p:cNvPr>
          <p:cNvSpPr>
            <a:spLocks noGrp="1"/>
          </p:cNvSpPr>
          <p:nvPr>
            <p:ph type="body" sz="quarter" idx="32" hasCustomPrompt="1"/>
          </p:nvPr>
        </p:nvSpPr>
        <p:spPr>
          <a:xfrm>
            <a:off x="263526" y="2090907"/>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1</a:t>
            </a:r>
          </a:p>
        </p:txBody>
      </p:sp>
      <p:sp>
        <p:nvSpPr>
          <p:cNvPr id="7" name="Текст 2">
            <a:extLst>
              <a:ext uri="{FF2B5EF4-FFF2-40B4-BE49-F238E27FC236}">
                <a16:creationId xmlns:a16="http://schemas.microsoft.com/office/drawing/2014/main" id="{B871E300-7518-3198-AA00-8DA32BFB4591}"/>
              </a:ext>
            </a:extLst>
          </p:cNvPr>
          <p:cNvSpPr>
            <a:spLocks noGrp="1"/>
          </p:cNvSpPr>
          <p:nvPr>
            <p:ph type="body" sz="quarter" idx="33" hasCustomPrompt="1"/>
          </p:nvPr>
        </p:nvSpPr>
        <p:spPr>
          <a:xfrm>
            <a:off x="263526" y="473711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8" name="Текст 2">
            <a:extLst>
              <a:ext uri="{FF2B5EF4-FFF2-40B4-BE49-F238E27FC236}">
                <a16:creationId xmlns:a16="http://schemas.microsoft.com/office/drawing/2014/main" id="{E0894A45-6482-200A-48C4-734AC52184CD}"/>
              </a:ext>
            </a:extLst>
          </p:cNvPr>
          <p:cNvSpPr>
            <a:spLocks noGrp="1"/>
          </p:cNvSpPr>
          <p:nvPr>
            <p:ph type="body" sz="quarter" idx="34" hasCustomPrompt="1"/>
          </p:nvPr>
        </p:nvSpPr>
        <p:spPr>
          <a:xfrm>
            <a:off x="263526" y="3935490"/>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10" name="Текст 2">
            <a:extLst>
              <a:ext uri="{FF2B5EF4-FFF2-40B4-BE49-F238E27FC236}">
                <a16:creationId xmlns:a16="http://schemas.microsoft.com/office/drawing/2014/main" id="{E31FD663-92D4-81FA-A0C0-5136F26FD41C}"/>
              </a:ext>
            </a:extLst>
          </p:cNvPr>
          <p:cNvSpPr>
            <a:spLocks noGrp="1"/>
          </p:cNvSpPr>
          <p:nvPr>
            <p:ph type="body" sz="quarter" idx="35" hasCustomPrompt="1"/>
          </p:nvPr>
        </p:nvSpPr>
        <p:spPr>
          <a:xfrm>
            <a:off x="4259262" y="2892527"/>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1" name="Текст 2">
            <a:extLst>
              <a:ext uri="{FF2B5EF4-FFF2-40B4-BE49-F238E27FC236}">
                <a16:creationId xmlns:a16="http://schemas.microsoft.com/office/drawing/2014/main" id="{937AD77C-BDD2-C7E7-EB4C-7197169DE9C6}"/>
              </a:ext>
            </a:extLst>
          </p:cNvPr>
          <p:cNvSpPr>
            <a:spLocks noGrp="1"/>
          </p:cNvSpPr>
          <p:nvPr>
            <p:ph type="body" sz="quarter" idx="36" hasCustomPrompt="1"/>
          </p:nvPr>
        </p:nvSpPr>
        <p:spPr>
          <a:xfrm>
            <a:off x="4259262" y="2090907"/>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
        <p:nvSpPr>
          <p:cNvPr id="12" name="Текст 2">
            <a:extLst>
              <a:ext uri="{FF2B5EF4-FFF2-40B4-BE49-F238E27FC236}">
                <a16:creationId xmlns:a16="http://schemas.microsoft.com/office/drawing/2014/main" id="{56464696-2BD7-23BA-A96F-107D77899B4C}"/>
              </a:ext>
            </a:extLst>
          </p:cNvPr>
          <p:cNvSpPr>
            <a:spLocks noGrp="1"/>
          </p:cNvSpPr>
          <p:nvPr>
            <p:ph type="body" sz="quarter" idx="37" hasCustomPrompt="1"/>
          </p:nvPr>
        </p:nvSpPr>
        <p:spPr>
          <a:xfrm>
            <a:off x="4259262" y="473711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3" name="Текст 2">
            <a:extLst>
              <a:ext uri="{FF2B5EF4-FFF2-40B4-BE49-F238E27FC236}">
                <a16:creationId xmlns:a16="http://schemas.microsoft.com/office/drawing/2014/main" id="{6FC013C9-B027-F0BB-1115-E8DD6265D1F8}"/>
              </a:ext>
            </a:extLst>
          </p:cNvPr>
          <p:cNvSpPr>
            <a:spLocks noGrp="1"/>
          </p:cNvSpPr>
          <p:nvPr>
            <p:ph type="body" sz="quarter" idx="38" hasCustomPrompt="1"/>
          </p:nvPr>
        </p:nvSpPr>
        <p:spPr>
          <a:xfrm>
            <a:off x="4259262" y="3935490"/>
            <a:ext cx="2752878" cy="748465"/>
          </a:xfrm>
          <a:prstGeom prst="rect">
            <a:avLst/>
          </a:prstGeom>
        </p:spPr>
        <p:txBody>
          <a:bodyPr lIns="0" tIns="0" rIns="0" bIns="0"/>
          <a:lstStyle>
            <a:lvl1pPr marL="0" indent="0" algn="l" defTabSz="914400" rtl="0" eaLnBrk="1" latinLnBrk="0" hangingPunct="1">
              <a:spcBef>
                <a:spcPts val="0"/>
              </a:spcBef>
              <a:buNone/>
              <a:defRPr lang="ru-RU" sz="6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5" name="Номер слайда 5">
            <a:extLst>
              <a:ext uri="{FF2B5EF4-FFF2-40B4-BE49-F238E27FC236}">
                <a16:creationId xmlns:a16="http://schemas.microsoft.com/office/drawing/2014/main" id="{047EF946-1731-8AB1-8157-62D3699C66CD}"/>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2604034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6">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8438999"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 и заголовком </a:t>
            </a:r>
            <a:br>
              <a:rPr lang="ru-RU" dirty="0"/>
            </a:br>
            <a:r>
              <a:rPr lang="ru-RU" dirty="0"/>
              <a:t>в одну или в две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263526" y="2630906"/>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8437877"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263525"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6" name="Текст 2">
            <a:extLst>
              <a:ext uri="{FF2B5EF4-FFF2-40B4-BE49-F238E27FC236}">
                <a16:creationId xmlns:a16="http://schemas.microsoft.com/office/drawing/2014/main" id="{A89F3836-5EBE-2289-1D2F-2A534505A915}"/>
              </a:ext>
            </a:extLst>
          </p:cNvPr>
          <p:cNvSpPr>
            <a:spLocks noGrp="1"/>
          </p:cNvSpPr>
          <p:nvPr>
            <p:ph type="body" sz="quarter" idx="32" hasCustomPrompt="1"/>
          </p:nvPr>
        </p:nvSpPr>
        <p:spPr>
          <a:xfrm>
            <a:off x="263526" y="2090907"/>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1</a:t>
            </a:r>
          </a:p>
        </p:txBody>
      </p:sp>
      <p:sp>
        <p:nvSpPr>
          <p:cNvPr id="7" name="Текст 2">
            <a:extLst>
              <a:ext uri="{FF2B5EF4-FFF2-40B4-BE49-F238E27FC236}">
                <a16:creationId xmlns:a16="http://schemas.microsoft.com/office/drawing/2014/main" id="{B871E300-7518-3198-AA00-8DA32BFB4591}"/>
              </a:ext>
            </a:extLst>
          </p:cNvPr>
          <p:cNvSpPr>
            <a:spLocks noGrp="1"/>
          </p:cNvSpPr>
          <p:nvPr>
            <p:ph type="body" sz="quarter" idx="33" hasCustomPrompt="1"/>
          </p:nvPr>
        </p:nvSpPr>
        <p:spPr>
          <a:xfrm>
            <a:off x="263526" y="3980902"/>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8" name="Текст 2">
            <a:extLst>
              <a:ext uri="{FF2B5EF4-FFF2-40B4-BE49-F238E27FC236}">
                <a16:creationId xmlns:a16="http://schemas.microsoft.com/office/drawing/2014/main" id="{E0894A45-6482-200A-48C4-734AC52184CD}"/>
              </a:ext>
            </a:extLst>
          </p:cNvPr>
          <p:cNvSpPr>
            <a:spLocks noGrp="1"/>
          </p:cNvSpPr>
          <p:nvPr>
            <p:ph type="body" sz="quarter" idx="34" hasCustomPrompt="1"/>
          </p:nvPr>
        </p:nvSpPr>
        <p:spPr>
          <a:xfrm>
            <a:off x="263526" y="3440903"/>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2</a:t>
            </a:r>
            <a:endParaRPr lang="ru-RU" dirty="0"/>
          </a:p>
        </p:txBody>
      </p:sp>
      <p:sp>
        <p:nvSpPr>
          <p:cNvPr id="10" name="Текст 2">
            <a:extLst>
              <a:ext uri="{FF2B5EF4-FFF2-40B4-BE49-F238E27FC236}">
                <a16:creationId xmlns:a16="http://schemas.microsoft.com/office/drawing/2014/main" id="{E31FD663-92D4-81FA-A0C0-5136F26FD41C}"/>
              </a:ext>
            </a:extLst>
          </p:cNvPr>
          <p:cNvSpPr>
            <a:spLocks noGrp="1"/>
          </p:cNvSpPr>
          <p:nvPr>
            <p:ph type="body" sz="quarter" idx="35" hasCustomPrompt="1"/>
          </p:nvPr>
        </p:nvSpPr>
        <p:spPr>
          <a:xfrm>
            <a:off x="4259262" y="2630906"/>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1" name="Текст 2">
            <a:extLst>
              <a:ext uri="{FF2B5EF4-FFF2-40B4-BE49-F238E27FC236}">
                <a16:creationId xmlns:a16="http://schemas.microsoft.com/office/drawing/2014/main" id="{937AD77C-BDD2-C7E7-EB4C-7197169DE9C6}"/>
              </a:ext>
            </a:extLst>
          </p:cNvPr>
          <p:cNvSpPr>
            <a:spLocks noGrp="1"/>
          </p:cNvSpPr>
          <p:nvPr>
            <p:ph type="body" sz="quarter" idx="36" hasCustomPrompt="1"/>
          </p:nvPr>
        </p:nvSpPr>
        <p:spPr>
          <a:xfrm>
            <a:off x="4259262" y="2090907"/>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4</a:t>
            </a:r>
            <a:endParaRPr lang="ru-RU" dirty="0"/>
          </a:p>
        </p:txBody>
      </p:sp>
      <p:sp>
        <p:nvSpPr>
          <p:cNvPr id="12" name="Текст 2">
            <a:extLst>
              <a:ext uri="{FF2B5EF4-FFF2-40B4-BE49-F238E27FC236}">
                <a16:creationId xmlns:a16="http://schemas.microsoft.com/office/drawing/2014/main" id="{56464696-2BD7-23BA-A96F-107D77899B4C}"/>
              </a:ext>
            </a:extLst>
          </p:cNvPr>
          <p:cNvSpPr>
            <a:spLocks noGrp="1"/>
          </p:cNvSpPr>
          <p:nvPr>
            <p:ph type="body" sz="quarter" idx="37" hasCustomPrompt="1"/>
          </p:nvPr>
        </p:nvSpPr>
        <p:spPr>
          <a:xfrm>
            <a:off x="4259262" y="3980902"/>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3" name="Текст 2">
            <a:extLst>
              <a:ext uri="{FF2B5EF4-FFF2-40B4-BE49-F238E27FC236}">
                <a16:creationId xmlns:a16="http://schemas.microsoft.com/office/drawing/2014/main" id="{6FC013C9-B027-F0BB-1115-E8DD6265D1F8}"/>
              </a:ext>
            </a:extLst>
          </p:cNvPr>
          <p:cNvSpPr>
            <a:spLocks noGrp="1"/>
          </p:cNvSpPr>
          <p:nvPr>
            <p:ph type="body" sz="quarter" idx="38" hasCustomPrompt="1"/>
          </p:nvPr>
        </p:nvSpPr>
        <p:spPr>
          <a:xfrm>
            <a:off x="4259262" y="3440903"/>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5</a:t>
            </a:r>
            <a:endParaRPr lang="ru-RU" dirty="0"/>
          </a:p>
        </p:txBody>
      </p:sp>
      <p:sp>
        <p:nvSpPr>
          <p:cNvPr id="14" name="Текст 2">
            <a:extLst>
              <a:ext uri="{FF2B5EF4-FFF2-40B4-BE49-F238E27FC236}">
                <a16:creationId xmlns:a16="http://schemas.microsoft.com/office/drawing/2014/main" id="{874BDFFE-3C4B-83F7-7A40-488B01E641BE}"/>
              </a:ext>
            </a:extLst>
          </p:cNvPr>
          <p:cNvSpPr>
            <a:spLocks noGrp="1"/>
          </p:cNvSpPr>
          <p:nvPr>
            <p:ph type="body" sz="quarter" idx="39" hasCustomPrompt="1"/>
          </p:nvPr>
        </p:nvSpPr>
        <p:spPr>
          <a:xfrm>
            <a:off x="263526" y="533090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5" name="Текст 2">
            <a:extLst>
              <a:ext uri="{FF2B5EF4-FFF2-40B4-BE49-F238E27FC236}">
                <a16:creationId xmlns:a16="http://schemas.microsoft.com/office/drawing/2014/main" id="{489A8358-0F3F-3892-A48D-29948F354FCA}"/>
              </a:ext>
            </a:extLst>
          </p:cNvPr>
          <p:cNvSpPr>
            <a:spLocks noGrp="1"/>
          </p:cNvSpPr>
          <p:nvPr>
            <p:ph type="body" sz="quarter" idx="40" hasCustomPrompt="1"/>
          </p:nvPr>
        </p:nvSpPr>
        <p:spPr>
          <a:xfrm>
            <a:off x="263526" y="4790901"/>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3</a:t>
            </a:r>
            <a:endParaRPr lang="ru-RU" dirty="0"/>
          </a:p>
        </p:txBody>
      </p:sp>
      <p:sp>
        <p:nvSpPr>
          <p:cNvPr id="16" name="Текст 2">
            <a:extLst>
              <a:ext uri="{FF2B5EF4-FFF2-40B4-BE49-F238E27FC236}">
                <a16:creationId xmlns:a16="http://schemas.microsoft.com/office/drawing/2014/main" id="{DC4B2AF3-56C3-6FCA-C3C9-9FE00BE98D84}"/>
              </a:ext>
            </a:extLst>
          </p:cNvPr>
          <p:cNvSpPr>
            <a:spLocks noGrp="1"/>
          </p:cNvSpPr>
          <p:nvPr>
            <p:ph type="body" sz="quarter" idx="41" hasCustomPrompt="1"/>
          </p:nvPr>
        </p:nvSpPr>
        <p:spPr>
          <a:xfrm>
            <a:off x="4259262" y="5330900"/>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Текст 2">
            <a:extLst>
              <a:ext uri="{FF2B5EF4-FFF2-40B4-BE49-F238E27FC236}">
                <a16:creationId xmlns:a16="http://schemas.microsoft.com/office/drawing/2014/main" id="{F0CF0F32-7289-A7D6-37E9-7CAFEEC8DFFD}"/>
              </a:ext>
            </a:extLst>
          </p:cNvPr>
          <p:cNvSpPr>
            <a:spLocks noGrp="1"/>
          </p:cNvSpPr>
          <p:nvPr>
            <p:ph type="body" sz="quarter" idx="42" hasCustomPrompt="1"/>
          </p:nvPr>
        </p:nvSpPr>
        <p:spPr>
          <a:xfrm>
            <a:off x="4259262" y="4790901"/>
            <a:ext cx="2752878" cy="539999"/>
          </a:xfrm>
          <a:prstGeom prst="rect">
            <a:avLst/>
          </a:prstGeom>
        </p:spPr>
        <p:txBody>
          <a:bodyPr lIns="0" tIns="0" rIns="0" bIns="0"/>
          <a:lstStyle>
            <a:lvl1pPr marL="0" indent="0" algn="l" defTabSz="914400" rtl="0" eaLnBrk="1" latinLnBrk="0" hangingPunct="1">
              <a:spcBef>
                <a:spcPts val="0"/>
              </a:spcBef>
              <a:buNone/>
              <a:defRPr lang="ru-RU" sz="4000" kern="1200" dirty="0">
                <a:solidFill>
                  <a:schemeClr val="accent2"/>
                </a:solidFill>
                <a:latin typeface="Times New Roman" panose="02020603050405020304" pitchFamily="18" charset="0"/>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6</a:t>
            </a:r>
            <a:endParaRPr lang="ru-RU" dirty="0"/>
          </a:p>
        </p:txBody>
      </p:sp>
      <p:sp>
        <p:nvSpPr>
          <p:cNvPr id="5" name="Номер слайда 5">
            <a:extLst>
              <a:ext uri="{FF2B5EF4-FFF2-40B4-BE49-F238E27FC236}">
                <a16:creationId xmlns:a16="http://schemas.microsoft.com/office/drawing/2014/main" id="{097BCABC-FFB1-7954-0FC9-EA96D1F80AB7}"/>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4303521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иконками">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8438999"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иконками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1000125"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5" name="Текст 14">
            <a:extLst>
              <a:ext uri="{FF2B5EF4-FFF2-40B4-BE49-F238E27FC236}">
                <a16:creationId xmlns:a16="http://schemas.microsoft.com/office/drawing/2014/main" id="{7AA1B0F1-A680-2DB5-12B4-D19CE02F2CE0}"/>
              </a:ext>
            </a:extLst>
          </p:cNvPr>
          <p:cNvSpPr>
            <a:spLocks noGrp="1"/>
          </p:cNvSpPr>
          <p:nvPr>
            <p:ph type="body" sz="quarter" idx="27" hasCustomPrompt="1"/>
          </p:nvPr>
        </p:nvSpPr>
        <p:spPr>
          <a:xfrm>
            <a:off x="1000124"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Текст 14">
            <a:extLst>
              <a:ext uri="{FF2B5EF4-FFF2-40B4-BE49-F238E27FC236}">
                <a16:creationId xmlns:a16="http://schemas.microsoft.com/office/drawing/2014/main" id="{F2FD5823-0BBF-1D48-22E1-F16CB0480084}"/>
              </a:ext>
            </a:extLst>
          </p:cNvPr>
          <p:cNvSpPr>
            <a:spLocks noGrp="1"/>
          </p:cNvSpPr>
          <p:nvPr>
            <p:ph type="body" sz="quarter" idx="28" hasCustomPrompt="1"/>
          </p:nvPr>
        </p:nvSpPr>
        <p:spPr>
          <a:xfrm>
            <a:off x="1000124"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9" name="Текст 2">
            <a:extLst>
              <a:ext uri="{FF2B5EF4-FFF2-40B4-BE49-F238E27FC236}">
                <a16:creationId xmlns:a16="http://schemas.microsoft.com/office/drawing/2014/main" id="{7C56DF8B-285C-03A8-E2EE-57234156A050}"/>
              </a:ext>
            </a:extLst>
          </p:cNvPr>
          <p:cNvSpPr>
            <a:spLocks noGrp="1"/>
          </p:cNvSpPr>
          <p:nvPr>
            <p:ph type="body" sz="quarter" idx="29" hasCustomPrompt="1"/>
          </p:nvPr>
        </p:nvSpPr>
        <p:spPr>
          <a:xfrm>
            <a:off x="4995863"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2" name="Текст 14">
            <a:extLst>
              <a:ext uri="{FF2B5EF4-FFF2-40B4-BE49-F238E27FC236}">
                <a16:creationId xmlns:a16="http://schemas.microsoft.com/office/drawing/2014/main" id="{0399C45D-4EB3-6BA6-0E28-A083A7BF4037}"/>
              </a:ext>
            </a:extLst>
          </p:cNvPr>
          <p:cNvSpPr>
            <a:spLocks noGrp="1"/>
          </p:cNvSpPr>
          <p:nvPr>
            <p:ph type="body" sz="quarter" idx="30" hasCustomPrompt="1"/>
          </p:nvPr>
        </p:nvSpPr>
        <p:spPr>
          <a:xfrm>
            <a:off x="4995862"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3" name="Текст 14">
            <a:extLst>
              <a:ext uri="{FF2B5EF4-FFF2-40B4-BE49-F238E27FC236}">
                <a16:creationId xmlns:a16="http://schemas.microsoft.com/office/drawing/2014/main" id="{C4B75B71-8351-B343-73EE-47260C5619B6}"/>
              </a:ext>
            </a:extLst>
          </p:cNvPr>
          <p:cNvSpPr>
            <a:spLocks noGrp="1"/>
          </p:cNvSpPr>
          <p:nvPr>
            <p:ph type="body" sz="quarter" idx="31" hasCustomPrompt="1"/>
          </p:nvPr>
        </p:nvSpPr>
        <p:spPr>
          <a:xfrm>
            <a:off x="4995862"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8437877"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263525"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5" name="Номер слайда 5">
            <a:extLst>
              <a:ext uri="{FF2B5EF4-FFF2-40B4-BE49-F238E27FC236}">
                <a16:creationId xmlns:a16="http://schemas.microsoft.com/office/drawing/2014/main" id="{8136C760-006E-C724-A968-A273400FE0EF}"/>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1065831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иконками_2">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B3DAA1A6-F3DB-AC3C-FB1E-6A8FC48F7DA8}"/>
              </a:ext>
            </a:extLst>
          </p:cNvPr>
          <p:cNvPicPr>
            <a:picLocks noChangeAspect="1"/>
          </p:cNvPicPr>
          <p:nvPr userDrawn="1"/>
        </p:nvPicPr>
        <p:blipFill>
          <a:blip r:embed="rId2"/>
          <a:srcRect t="3153" b="3153"/>
          <a:stretch/>
        </p:blipFill>
        <p:spPr>
          <a:xfrm>
            <a:off x="264647" y="2090909"/>
            <a:ext cx="3489476" cy="4506739"/>
          </a:xfrm>
          <a:prstGeom prst="rect">
            <a:avLst/>
          </a:prstGeom>
        </p:spPr>
      </p:pic>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иконками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9" name="Текст 2">
            <a:extLst>
              <a:ext uri="{FF2B5EF4-FFF2-40B4-BE49-F238E27FC236}">
                <a16:creationId xmlns:a16="http://schemas.microsoft.com/office/drawing/2014/main" id="{36AA4832-313D-1D86-A31F-BBCF6805DEC4}"/>
              </a:ext>
            </a:extLst>
          </p:cNvPr>
          <p:cNvSpPr>
            <a:spLocks noGrp="1"/>
          </p:cNvSpPr>
          <p:nvPr>
            <p:ph type="body" sz="quarter" idx="26" hasCustomPrompt="1"/>
          </p:nvPr>
        </p:nvSpPr>
        <p:spPr>
          <a:xfrm>
            <a:off x="4995863"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5" name="Текст 14">
            <a:extLst>
              <a:ext uri="{FF2B5EF4-FFF2-40B4-BE49-F238E27FC236}">
                <a16:creationId xmlns:a16="http://schemas.microsoft.com/office/drawing/2014/main" id="{7AA1B0F1-A680-2DB5-12B4-D19CE02F2CE0}"/>
              </a:ext>
            </a:extLst>
          </p:cNvPr>
          <p:cNvSpPr>
            <a:spLocks noGrp="1"/>
          </p:cNvSpPr>
          <p:nvPr>
            <p:ph type="body" sz="quarter" idx="27" hasCustomPrompt="1"/>
          </p:nvPr>
        </p:nvSpPr>
        <p:spPr>
          <a:xfrm>
            <a:off x="4995862"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7" name="Текст 14">
            <a:extLst>
              <a:ext uri="{FF2B5EF4-FFF2-40B4-BE49-F238E27FC236}">
                <a16:creationId xmlns:a16="http://schemas.microsoft.com/office/drawing/2014/main" id="{F2FD5823-0BBF-1D48-22E1-F16CB0480084}"/>
              </a:ext>
            </a:extLst>
          </p:cNvPr>
          <p:cNvSpPr>
            <a:spLocks noGrp="1"/>
          </p:cNvSpPr>
          <p:nvPr>
            <p:ph type="body" sz="quarter" idx="28" hasCustomPrompt="1"/>
          </p:nvPr>
        </p:nvSpPr>
        <p:spPr>
          <a:xfrm>
            <a:off x="4995862"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19" name="Текст 2">
            <a:extLst>
              <a:ext uri="{FF2B5EF4-FFF2-40B4-BE49-F238E27FC236}">
                <a16:creationId xmlns:a16="http://schemas.microsoft.com/office/drawing/2014/main" id="{7C56DF8B-285C-03A8-E2EE-57234156A050}"/>
              </a:ext>
            </a:extLst>
          </p:cNvPr>
          <p:cNvSpPr>
            <a:spLocks noGrp="1"/>
          </p:cNvSpPr>
          <p:nvPr>
            <p:ph type="body" sz="quarter" idx="29" hasCustomPrompt="1"/>
          </p:nvPr>
        </p:nvSpPr>
        <p:spPr>
          <a:xfrm>
            <a:off x="8991601" y="2090909"/>
            <a:ext cx="2752878" cy="540000"/>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2" name="Текст 14">
            <a:extLst>
              <a:ext uri="{FF2B5EF4-FFF2-40B4-BE49-F238E27FC236}">
                <a16:creationId xmlns:a16="http://schemas.microsoft.com/office/drawing/2014/main" id="{0399C45D-4EB3-6BA6-0E28-A083A7BF4037}"/>
              </a:ext>
            </a:extLst>
          </p:cNvPr>
          <p:cNvSpPr>
            <a:spLocks noGrp="1"/>
          </p:cNvSpPr>
          <p:nvPr>
            <p:ph type="body" sz="quarter" idx="30" hasCustomPrompt="1"/>
          </p:nvPr>
        </p:nvSpPr>
        <p:spPr>
          <a:xfrm>
            <a:off x="8991600" y="3587836"/>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3" name="Текст 14">
            <a:extLst>
              <a:ext uri="{FF2B5EF4-FFF2-40B4-BE49-F238E27FC236}">
                <a16:creationId xmlns:a16="http://schemas.microsoft.com/office/drawing/2014/main" id="{C4B75B71-8351-B343-73EE-47260C5619B6}"/>
              </a:ext>
            </a:extLst>
          </p:cNvPr>
          <p:cNvSpPr>
            <a:spLocks noGrp="1"/>
          </p:cNvSpPr>
          <p:nvPr>
            <p:ph type="body" sz="quarter" idx="31" hasCustomPrompt="1"/>
          </p:nvPr>
        </p:nvSpPr>
        <p:spPr>
          <a:xfrm>
            <a:off x="8991600" y="5084763"/>
            <a:ext cx="2754000" cy="540000"/>
          </a:xfrm>
          <a:prstGeom prst="rect">
            <a:avLst/>
          </a:prstGeom>
        </p:spPr>
        <p:txBody>
          <a:bodyPr lIns="0" tIns="0" rIns="0" bIns="0"/>
          <a:lstStyle>
            <a:lvl1pPr marL="0" indent="0">
              <a:buNone/>
              <a:defRPr sz="1400"/>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 Поле для размещения текста Поле для размещения текста</a:t>
            </a:r>
          </a:p>
        </p:txBody>
      </p:sp>
      <p:sp>
        <p:nvSpPr>
          <p:cNvPr id="24" name="Рисунок 2">
            <a:extLst>
              <a:ext uri="{FF2B5EF4-FFF2-40B4-BE49-F238E27FC236}">
                <a16:creationId xmlns:a16="http://schemas.microsoft.com/office/drawing/2014/main" id="{70C05626-8F60-1830-481B-24A892681D5B}"/>
              </a:ext>
            </a:extLst>
          </p:cNvPr>
          <p:cNvSpPr>
            <a:spLocks noGrp="1"/>
          </p:cNvSpPr>
          <p:nvPr>
            <p:ph type="pic" sz="quarter" idx="17"/>
          </p:nvPr>
        </p:nvSpPr>
        <p:spPr>
          <a:xfrm>
            <a:off x="263525" y="2090908"/>
            <a:ext cx="3490597" cy="4506741"/>
          </a:xfrm>
          <a:prstGeom prst="rect">
            <a:avLst/>
          </a:prstGeom>
        </p:spPr>
        <p:txBody>
          <a:bodyPr/>
          <a:lstStyle/>
          <a:p>
            <a:endParaRPr lang="ru-RU" dirty="0"/>
          </a:p>
        </p:txBody>
      </p:sp>
      <p:grpSp>
        <p:nvGrpSpPr>
          <p:cNvPr id="31" name="Группа 30" hidden="1">
            <a:extLst>
              <a:ext uri="{FF2B5EF4-FFF2-40B4-BE49-F238E27FC236}">
                <a16:creationId xmlns:a16="http://schemas.microsoft.com/office/drawing/2014/main" id="{AF7CE74C-05BF-CE66-0529-C4CFC73E416A}"/>
              </a:ext>
            </a:extLst>
          </p:cNvPr>
          <p:cNvGrpSpPr/>
          <p:nvPr userDrawn="1"/>
        </p:nvGrpSpPr>
        <p:grpSpPr>
          <a:xfrm>
            <a:off x="4259263" y="2090909"/>
            <a:ext cx="4535738" cy="3533854"/>
            <a:chOff x="263525" y="2090909"/>
            <a:chExt cx="4535738" cy="3533854"/>
          </a:xfrm>
        </p:grpSpPr>
        <p:pic>
          <p:nvPicPr>
            <p:cNvPr id="25" name="Рисунок 24">
              <a:extLst>
                <a:ext uri="{FF2B5EF4-FFF2-40B4-BE49-F238E27FC236}">
                  <a16:creationId xmlns:a16="http://schemas.microsoft.com/office/drawing/2014/main" id="{7E7E81E5-C8EE-789C-33F9-818FF1C2676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2090909"/>
              <a:ext cx="540000" cy="540000"/>
            </a:xfrm>
            <a:prstGeom prst="rect">
              <a:avLst/>
            </a:prstGeom>
          </p:spPr>
        </p:pic>
        <p:pic>
          <p:nvPicPr>
            <p:cNvPr id="26" name="Рисунок 25">
              <a:extLst>
                <a:ext uri="{FF2B5EF4-FFF2-40B4-BE49-F238E27FC236}">
                  <a16:creationId xmlns:a16="http://schemas.microsoft.com/office/drawing/2014/main" id="{06E67CCA-D0CB-785F-8A99-B78F618F723B}"/>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3587836"/>
              <a:ext cx="540000" cy="540000"/>
            </a:xfrm>
            <a:prstGeom prst="rect">
              <a:avLst/>
            </a:prstGeom>
          </p:spPr>
        </p:pic>
        <p:pic>
          <p:nvPicPr>
            <p:cNvPr id="27" name="Рисунок 26">
              <a:extLst>
                <a:ext uri="{FF2B5EF4-FFF2-40B4-BE49-F238E27FC236}">
                  <a16:creationId xmlns:a16="http://schemas.microsoft.com/office/drawing/2014/main" id="{EC5E603E-52FF-AD03-6706-896C9262110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5084763"/>
              <a:ext cx="540000" cy="540000"/>
            </a:xfrm>
            <a:prstGeom prst="rect">
              <a:avLst/>
            </a:prstGeom>
          </p:spPr>
        </p:pic>
        <p:pic>
          <p:nvPicPr>
            <p:cNvPr id="28" name="Рисунок 27">
              <a:extLst>
                <a:ext uri="{FF2B5EF4-FFF2-40B4-BE49-F238E27FC236}">
                  <a16:creationId xmlns:a16="http://schemas.microsoft.com/office/drawing/2014/main" id="{A4C57787-C7D9-D72A-DD69-9922706A258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2090909"/>
              <a:ext cx="540000" cy="540000"/>
            </a:xfrm>
            <a:prstGeom prst="rect">
              <a:avLst/>
            </a:prstGeom>
          </p:spPr>
        </p:pic>
        <p:pic>
          <p:nvPicPr>
            <p:cNvPr id="29" name="Рисунок 28">
              <a:extLst>
                <a:ext uri="{FF2B5EF4-FFF2-40B4-BE49-F238E27FC236}">
                  <a16:creationId xmlns:a16="http://schemas.microsoft.com/office/drawing/2014/main" id="{D782569D-14DF-AE60-DB0D-CA19FF7BA94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3587836"/>
              <a:ext cx="540000" cy="540000"/>
            </a:xfrm>
            <a:prstGeom prst="rect">
              <a:avLst/>
            </a:prstGeom>
          </p:spPr>
        </p:pic>
        <p:pic>
          <p:nvPicPr>
            <p:cNvPr id="30" name="Рисунок 29">
              <a:extLst>
                <a:ext uri="{FF2B5EF4-FFF2-40B4-BE49-F238E27FC236}">
                  <a16:creationId xmlns:a16="http://schemas.microsoft.com/office/drawing/2014/main" id="{7E680EAA-24CB-C328-D099-B42F2E6593F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259263" y="5084763"/>
              <a:ext cx="540000" cy="540000"/>
            </a:xfrm>
            <a:prstGeom prst="rect">
              <a:avLst/>
            </a:prstGeom>
          </p:spPr>
        </p:pic>
      </p:grpSp>
      <p:sp>
        <p:nvSpPr>
          <p:cNvPr id="5" name="Номер слайда 5">
            <a:extLst>
              <a:ext uri="{FF2B5EF4-FFF2-40B4-BE49-F238E27FC236}">
                <a16:creationId xmlns:a16="http://schemas.microsoft.com/office/drawing/2014/main" id="{2B681746-4503-860C-B34E-F3CE672ACF0A}"/>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413484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Ключевая мысль_серый">
    <p:bg>
      <p:bgPr>
        <a:solidFill>
          <a:schemeClr val="tx2"/>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C2A3C29-B2F6-419A-9433-B599511D50E2}"/>
              </a:ext>
            </a:extLst>
          </p:cNvPr>
          <p:cNvPicPr>
            <a:picLocks noChangeAspect="1"/>
          </p:cNvPicPr>
          <p:nvPr userDrawn="1"/>
        </p:nvPicPr>
        <p:blipFill>
          <a:blip r:embed="rId2"/>
          <a:stretch>
            <a:fillRect/>
          </a:stretch>
        </p:blipFill>
        <p:spPr>
          <a:xfrm>
            <a:off x="1415969" y="938262"/>
            <a:ext cx="9360062" cy="4981476"/>
          </a:xfrm>
          <a:prstGeom prst="rect">
            <a:avLst/>
          </a:prstGeom>
        </p:spPr>
      </p:pic>
      <p:pic>
        <p:nvPicPr>
          <p:cNvPr id="8" name="Picture 15">
            <a:extLst>
              <a:ext uri="{FF2B5EF4-FFF2-40B4-BE49-F238E27FC236}">
                <a16:creationId xmlns:a16="http://schemas.microsoft.com/office/drawing/2014/main" id="{9D80C1D7-9A85-4D53-9FF3-6999D51CC07E}"/>
              </a:ext>
            </a:extLst>
          </p:cNvPr>
          <p:cNvPicPr>
            <a:picLocks noChangeAspect="1"/>
          </p:cNvPicPr>
          <p:nvPr userDrawn="1"/>
        </p:nvPicPr>
        <p:blipFill>
          <a:blip r:embed="rId3"/>
          <a:stretch>
            <a:fillRect/>
          </a:stretch>
        </p:blipFill>
        <p:spPr>
          <a:xfrm>
            <a:off x="5292007" y="233738"/>
            <a:ext cx="1607987" cy="308139"/>
          </a:xfrm>
          <a:prstGeom prst="rect">
            <a:avLst/>
          </a:prstGeom>
        </p:spPr>
      </p:pic>
      <p:sp>
        <p:nvSpPr>
          <p:cNvPr id="9" name="Текст 5">
            <a:extLst>
              <a:ext uri="{FF2B5EF4-FFF2-40B4-BE49-F238E27FC236}">
                <a16:creationId xmlns:a16="http://schemas.microsoft.com/office/drawing/2014/main" id="{91FB3BB2-461C-070D-39E2-73AE7284F16B}"/>
              </a:ext>
            </a:extLst>
          </p:cNvPr>
          <p:cNvSpPr>
            <a:spLocks noGrp="1"/>
          </p:cNvSpPr>
          <p:nvPr>
            <p:ph type="body" sz="quarter" idx="15" hasCustomPrompt="1"/>
          </p:nvPr>
        </p:nvSpPr>
        <p:spPr>
          <a:xfrm>
            <a:off x="2447925" y="2704185"/>
            <a:ext cx="7296150" cy="1449630"/>
          </a:xfrm>
          <a:prstGeom prst="rect">
            <a:avLst/>
          </a:prstGeom>
        </p:spPr>
        <p:txBody>
          <a:bodyPr lIns="0" tIns="0" rIns="0" bIns="0" anchor="ctr"/>
          <a:lstStyle>
            <a:lvl1pPr marL="0" indent="0" algn="ctr">
              <a:lnSpc>
                <a:spcPct val="80000"/>
              </a:lnSpc>
              <a:spcBef>
                <a:spcPts val="0"/>
              </a:spcBef>
              <a:buNone/>
              <a:defRPr sz="4000">
                <a:solidFill>
                  <a:schemeClr val="bg1"/>
                </a:solidFill>
                <a:latin typeface="+mn-lt"/>
                <a:cs typeface="Times New Roman" panose="02020603050405020304" pitchFamily="18" charset="0"/>
              </a:defRPr>
            </a:lvl1pPr>
          </a:lstStyle>
          <a:p>
            <a:pPr lvl="0"/>
            <a:r>
              <a:rPr lang="ru-RU" dirty="0"/>
              <a:t>ПОЛЕ ДЛЯ КЛЮЧЕВОЙ МЫСЛИ ИЛИ ТЕЗИСА</a:t>
            </a:r>
            <a:br>
              <a:rPr lang="ru-RU" dirty="0"/>
            </a:br>
            <a:r>
              <a:rPr lang="ru-RU" dirty="0"/>
              <a:t>В ТРИ СТРОКИ</a:t>
            </a:r>
            <a:endParaRPr lang="en-US" dirty="0"/>
          </a:p>
        </p:txBody>
      </p:sp>
      <p:sp>
        <p:nvSpPr>
          <p:cNvPr id="3" name="Нижний колонтитул 4">
            <a:extLst>
              <a:ext uri="{FF2B5EF4-FFF2-40B4-BE49-F238E27FC236}">
                <a16:creationId xmlns:a16="http://schemas.microsoft.com/office/drawing/2014/main" id="{E222AAAC-839F-BB66-E8B5-95E812287E7F}"/>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1448615624"/>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7">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6" y="260351"/>
            <a:ext cx="5976938" cy="1008061"/>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заголовком в две </a:t>
            </a:r>
            <a:br>
              <a:rPr lang="ru-RU" dirty="0"/>
            </a:br>
            <a:r>
              <a:rPr lang="ru-RU" dirty="0"/>
              <a:t>или в три строки</a:t>
            </a:r>
          </a:p>
        </p:txBody>
      </p:sp>
      <p:sp>
        <p:nvSpPr>
          <p:cNvPr id="4" name="Текст 2">
            <a:extLst>
              <a:ext uri="{FF2B5EF4-FFF2-40B4-BE49-F238E27FC236}">
                <a16:creationId xmlns:a16="http://schemas.microsoft.com/office/drawing/2014/main" id="{4AA37031-A256-4AF2-B53A-ABFFA421C93F}"/>
              </a:ext>
            </a:extLst>
          </p:cNvPr>
          <p:cNvSpPr>
            <a:spLocks noGrp="1"/>
          </p:cNvSpPr>
          <p:nvPr>
            <p:ph type="body" sz="quarter" idx="25" hasCustomPrompt="1"/>
          </p:nvPr>
        </p:nvSpPr>
        <p:spPr>
          <a:xfrm>
            <a:off x="263525" y="1667582"/>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pic>
        <p:nvPicPr>
          <p:cNvPr id="5" name="Picture 10">
            <a:extLst>
              <a:ext uri="{FF2B5EF4-FFF2-40B4-BE49-F238E27FC236}">
                <a16:creationId xmlns:a16="http://schemas.microsoft.com/office/drawing/2014/main" id="{AB240319-B4C2-4B29-AD9E-76B8BDA48D2D}"/>
              </a:ext>
            </a:extLst>
          </p:cNvPr>
          <p:cNvPicPr>
            <a:picLocks noChangeAspect="1"/>
          </p:cNvPicPr>
          <p:nvPr userDrawn="1"/>
        </p:nvPicPr>
        <p:blipFill rotWithShape="1">
          <a:blip r:embed="rId2"/>
          <a:srcRect l="42949" t="10399" r="20636" b="474"/>
          <a:stretch/>
        </p:blipFill>
        <p:spPr>
          <a:xfrm>
            <a:off x="7774155" y="873123"/>
            <a:ext cx="4154093" cy="5724527"/>
          </a:xfrm>
          <a:prstGeom prst="rect">
            <a:avLst/>
          </a:prstGeom>
        </p:spPr>
      </p:pic>
      <p:sp>
        <p:nvSpPr>
          <p:cNvPr id="6" name="Рисунок 2">
            <a:extLst>
              <a:ext uri="{FF2B5EF4-FFF2-40B4-BE49-F238E27FC236}">
                <a16:creationId xmlns:a16="http://schemas.microsoft.com/office/drawing/2014/main" id="{3BD3CC3D-135E-4FB6-B645-D4B9EEE13DDE}"/>
              </a:ext>
            </a:extLst>
          </p:cNvPr>
          <p:cNvSpPr>
            <a:spLocks noGrp="1"/>
          </p:cNvSpPr>
          <p:nvPr>
            <p:ph type="pic" sz="quarter" idx="17"/>
          </p:nvPr>
        </p:nvSpPr>
        <p:spPr>
          <a:xfrm>
            <a:off x="7774179" y="873124"/>
            <a:ext cx="4154296" cy="5724525"/>
          </a:xfrm>
          <a:prstGeom prst="rect">
            <a:avLst/>
          </a:prstGeom>
        </p:spPr>
        <p:txBody>
          <a:bodyPr/>
          <a:lstStyle/>
          <a:p>
            <a:endParaRPr lang="ru-RU" dirty="0"/>
          </a:p>
        </p:txBody>
      </p:sp>
      <p:sp>
        <p:nvSpPr>
          <p:cNvPr id="3" name="Номер слайда 5">
            <a:extLst>
              <a:ext uri="{FF2B5EF4-FFF2-40B4-BE49-F238E27FC236}">
                <a16:creationId xmlns:a16="http://schemas.microsoft.com/office/drawing/2014/main" id="{204090FE-11F9-A5F1-7B01-61066CAB4439}"/>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4504217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Слайд с изображением и заголовком_8">
    <p:bg>
      <p:bgPr>
        <a:solidFill>
          <a:schemeClr val="bg1"/>
        </a:solidFill>
        <a:effectLst/>
      </p:bgPr>
    </p:bg>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132C54C1-1493-65E1-C68A-B77881496A01}"/>
              </a:ext>
            </a:extLst>
          </p:cNvPr>
          <p:cNvSpPr/>
          <p:nvPr userDrawn="1"/>
        </p:nvSpPr>
        <p:spPr>
          <a:xfrm>
            <a:off x="11033760" y="260350"/>
            <a:ext cx="894715" cy="25944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6" name="Picture 18">
            <a:extLst>
              <a:ext uri="{FF2B5EF4-FFF2-40B4-BE49-F238E27FC236}">
                <a16:creationId xmlns:a16="http://schemas.microsoft.com/office/drawing/2014/main" id="{C4B9DB81-0C75-879C-AD46-4804EED2CE99}"/>
              </a:ext>
            </a:extLst>
          </p:cNvPr>
          <p:cNvPicPr>
            <a:picLocks noChangeAspect="1"/>
          </p:cNvPicPr>
          <p:nvPr userDrawn="1"/>
        </p:nvPicPr>
        <p:blipFill rotWithShape="1">
          <a:blip r:embed="rId2"/>
          <a:srcRect l="42949" t="10399" r="20636" b="474"/>
          <a:stretch/>
        </p:blipFill>
        <p:spPr>
          <a:xfrm>
            <a:off x="263525" y="260351"/>
            <a:ext cx="4598761" cy="6337300"/>
          </a:xfrm>
          <a:prstGeom prst="rect">
            <a:avLst/>
          </a:prstGeom>
        </p:spPr>
      </p:pic>
      <p:sp>
        <p:nvSpPr>
          <p:cNvPr id="15" name="Рисунок 2">
            <a:extLst>
              <a:ext uri="{FF2B5EF4-FFF2-40B4-BE49-F238E27FC236}">
                <a16:creationId xmlns:a16="http://schemas.microsoft.com/office/drawing/2014/main" id="{830C77B3-F4B6-4B9C-B297-4A297BE0F8DA}"/>
              </a:ext>
            </a:extLst>
          </p:cNvPr>
          <p:cNvSpPr>
            <a:spLocks noGrp="1"/>
          </p:cNvSpPr>
          <p:nvPr>
            <p:ph type="pic" sz="quarter" idx="17"/>
          </p:nvPr>
        </p:nvSpPr>
        <p:spPr>
          <a:xfrm>
            <a:off x="263525" y="260350"/>
            <a:ext cx="4598988" cy="6337300"/>
          </a:xfrm>
          <a:prstGeom prst="rect">
            <a:avLst/>
          </a:prstGeom>
        </p:spPr>
        <p:txBody>
          <a:bodyPr/>
          <a:lstStyle/>
          <a:p>
            <a:endParaRPr lang="ru-RU" dirty="0"/>
          </a:p>
        </p:txBody>
      </p:sp>
      <p:sp>
        <p:nvSpPr>
          <p:cNvPr id="18" name="Заголовок 1">
            <a:extLst>
              <a:ext uri="{FF2B5EF4-FFF2-40B4-BE49-F238E27FC236}">
                <a16:creationId xmlns:a16="http://schemas.microsoft.com/office/drawing/2014/main" id="{761183DF-47F3-43C3-8F71-264C3EEA8BA0}"/>
              </a:ext>
            </a:extLst>
          </p:cNvPr>
          <p:cNvSpPr>
            <a:spLocks noGrp="1"/>
          </p:cNvSpPr>
          <p:nvPr>
            <p:ph type="title" hasCustomPrompt="1"/>
          </p:nvPr>
        </p:nvSpPr>
        <p:spPr>
          <a:xfrm>
            <a:off x="5951538" y="260351"/>
            <a:ext cx="5688011" cy="1008061"/>
          </a:xfrm>
          <a:prstGeom prst="rect">
            <a:avLst/>
          </a:prstGeom>
        </p:spPr>
        <p:txBody>
          <a:bodyPr lIns="0" tIns="0" rIns="0" bIns="0"/>
          <a:lstStyle>
            <a:lvl1pPr>
              <a:lnSpc>
                <a:spcPct val="80000"/>
              </a:lnSpc>
              <a:defRPr sz="2800">
                <a:solidFill>
                  <a:schemeClr val="tx1"/>
                </a:solidFill>
              </a:defRPr>
            </a:lvl1pPr>
          </a:lstStyle>
          <a:p>
            <a:r>
              <a:rPr lang="ru-RU" dirty="0"/>
              <a:t>Слайд с изображением</a:t>
            </a:r>
            <a:br>
              <a:rPr lang="ru-RU" dirty="0"/>
            </a:br>
            <a:r>
              <a:rPr lang="ru-RU" dirty="0"/>
              <a:t>и заголовком в две </a:t>
            </a:r>
            <a:br>
              <a:rPr lang="ru-RU" dirty="0"/>
            </a:br>
            <a:r>
              <a:rPr lang="ru-RU" dirty="0"/>
              <a:t>или в три строки</a:t>
            </a:r>
          </a:p>
        </p:txBody>
      </p:sp>
      <p:sp>
        <p:nvSpPr>
          <p:cNvPr id="19" name="Текст 2">
            <a:extLst>
              <a:ext uri="{FF2B5EF4-FFF2-40B4-BE49-F238E27FC236}">
                <a16:creationId xmlns:a16="http://schemas.microsoft.com/office/drawing/2014/main" id="{6DAF3FC9-BD0F-4017-B905-9AD7BA65FF8E}"/>
              </a:ext>
            </a:extLst>
          </p:cNvPr>
          <p:cNvSpPr>
            <a:spLocks noGrp="1"/>
          </p:cNvSpPr>
          <p:nvPr>
            <p:ph type="body" sz="quarter" idx="25" hasCustomPrompt="1"/>
          </p:nvPr>
        </p:nvSpPr>
        <p:spPr>
          <a:xfrm>
            <a:off x="5951539" y="1648988"/>
            <a:ext cx="5688012" cy="427209"/>
          </a:xfrm>
          <a:prstGeom prst="rect">
            <a:avLst/>
          </a:prstGeom>
        </p:spPr>
        <p:txBody>
          <a:bodyPr lIns="0" tIns="0" rIns="0" bIns="0"/>
          <a:lstStyle>
            <a:lvl1pPr marL="0" indent="0" algn="l" defTabSz="914400" rtl="0" eaLnBrk="1" latinLnBrk="0" hangingPunct="1">
              <a:lnSpc>
                <a:spcPct val="9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20" name="Текст 2">
            <a:extLst>
              <a:ext uri="{FF2B5EF4-FFF2-40B4-BE49-F238E27FC236}">
                <a16:creationId xmlns:a16="http://schemas.microsoft.com/office/drawing/2014/main" id="{7D39627E-FD92-4156-9BA8-D3C2A878AC6F}"/>
              </a:ext>
            </a:extLst>
          </p:cNvPr>
          <p:cNvSpPr>
            <a:spLocks noGrp="1"/>
          </p:cNvSpPr>
          <p:nvPr>
            <p:ph type="body" sz="quarter" idx="26" hasCustomPrompt="1"/>
          </p:nvPr>
        </p:nvSpPr>
        <p:spPr>
          <a:xfrm>
            <a:off x="5951538" y="3433172"/>
            <a:ext cx="2600779" cy="80693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1" name="Текст 2">
            <a:extLst>
              <a:ext uri="{FF2B5EF4-FFF2-40B4-BE49-F238E27FC236}">
                <a16:creationId xmlns:a16="http://schemas.microsoft.com/office/drawing/2014/main" id="{D9136C2C-4589-4033-93E0-E112ADC0E7C2}"/>
              </a:ext>
            </a:extLst>
          </p:cNvPr>
          <p:cNvSpPr>
            <a:spLocks noGrp="1"/>
          </p:cNvSpPr>
          <p:nvPr>
            <p:ph type="body" sz="quarter" idx="35" hasCustomPrompt="1"/>
          </p:nvPr>
        </p:nvSpPr>
        <p:spPr>
          <a:xfrm>
            <a:off x="5951538" y="29692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2" name="Текст 2">
            <a:extLst>
              <a:ext uri="{FF2B5EF4-FFF2-40B4-BE49-F238E27FC236}">
                <a16:creationId xmlns:a16="http://schemas.microsoft.com/office/drawing/2014/main" id="{A88914C2-C67B-4707-ACFC-C0C5BFD786AB}"/>
              </a:ext>
            </a:extLst>
          </p:cNvPr>
          <p:cNvSpPr>
            <a:spLocks noGrp="1"/>
          </p:cNvSpPr>
          <p:nvPr>
            <p:ph type="body" sz="quarter" idx="36" hasCustomPrompt="1"/>
          </p:nvPr>
        </p:nvSpPr>
        <p:spPr>
          <a:xfrm>
            <a:off x="9327696" y="3433172"/>
            <a:ext cx="2600779" cy="80693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3" name="Текст 2">
            <a:extLst>
              <a:ext uri="{FF2B5EF4-FFF2-40B4-BE49-F238E27FC236}">
                <a16:creationId xmlns:a16="http://schemas.microsoft.com/office/drawing/2014/main" id="{403E90BA-BC01-43C0-91E4-C8D3D8A691AF}"/>
              </a:ext>
            </a:extLst>
          </p:cNvPr>
          <p:cNvSpPr>
            <a:spLocks noGrp="1"/>
          </p:cNvSpPr>
          <p:nvPr>
            <p:ph type="body" sz="quarter" idx="37" hasCustomPrompt="1"/>
          </p:nvPr>
        </p:nvSpPr>
        <p:spPr>
          <a:xfrm>
            <a:off x="9327696" y="2969208"/>
            <a:ext cx="2311853"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8" name="Текст 2">
            <a:extLst>
              <a:ext uri="{FF2B5EF4-FFF2-40B4-BE49-F238E27FC236}">
                <a16:creationId xmlns:a16="http://schemas.microsoft.com/office/drawing/2014/main" id="{F50A4FB4-67FA-40D6-B468-5A224C207C99}"/>
              </a:ext>
            </a:extLst>
          </p:cNvPr>
          <p:cNvSpPr>
            <a:spLocks noGrp="1"/>
          </p:cNvSpPr>
          <p:nvPr>
            <p:ph type="body" sz="quarter" idx="41" hasCustomPrompt="1"/>
          </p:nvPr>
        </p:nvSpPr>
        <p:spPr>
          <a:xfrm>
            <a:off x="5951538" y="5721146"/>
            <a:ext cx="2675277" cy="617055"/>
          </a:xfrm>
          <a:prstGeom prst="rect">
            <a:avLst/>
          </a:prstGeom>
        </p:spPr>
        <p:txBody>
          <a:bodyPr lIns="0" tIns="0" rIns="0" bIns="0" anchor="t"/>
          <a:lstStyle>
            <a:lvl1pPr marL="0" indent="0" algn="l" defTabSz="914400" rtl="0" eaLnBrk="1" latinLnBrk="0" hangingPunct="1">
              <a:spcBef>
                <a:spcPts val="0"/>
              </a:spcBef>
              <a:spcAft>
                <a:spcPts val="0"/>
              </a:spcAft>
              <a:buClr>
                <a:schemeClr val="accent2"/>
              </a:buClr>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текста</a:t>
            </a:r>
            <a:br>
              <a:rPr lang="en-US" dirty="0"/>
            </a:br>
            <a:r>
              <a:rPr lang="ru-RU" dirty="0"/>
              <a:t>Поле для размещения текста</a:t>
            </a:r>
            <a:br>
              <a:rPr lang="en-US" dirty="0"/>
            </a:br>
            <a:r>
              <a:rPr lang="ru-RU" dirty="0"/>
              <a:t>Поле для размещения текста</a:t>
            </a:r>
          </a:p>
        </p:txBody>
      </p:sp>
      <p:sp>
        <p:nvSpPr>
          <p:cNvPr id="29" name="Текст 2">
            <a:extLst>
              <a:ext uri="{FF2B5EF4-FFF2-40B4-BE49-F238E27FC236}">
                <a16:creationId xmlns:a16="http://schemas.microsoft.com/office/drawing/2014/main" id="{E9AABCCE-B880-4350-9105-B998755C32B6}"/>
              </a:ext>
            </a:extLst>
          </p:cNvPr>
          <p:cNvSpPr>
            <a:spLocks noGrp="1"/>
          </p:cNvSpPr>
          <p:nvPr>
            <p:ph type="body" sz="quarter" idx="42" hasCustomPrompt="1"/>
          </p:nvPr>
        </p:nvSpPr>
        <p:spPr>
          <a:xfrm>
            <a:off x="5951538" y="4848078"/>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30" name="Текст 2">
            <a:extLst>
              <a:ext uri="{FF2B5EF4-FFF2-40B4-BE49-F238E27FC236}">
                <a16:creationId xmlns:a16="http://schemas.microsoft.com/office/drawing/2014/main" id="{E54516B9-514E-4802-A4E7-0B766599F3CB}"/>
              </a:ext>
            </a:extLst>
          </p:cNvPr>
          <p:cNvSpPr>
            <a:spLocks noGrp="1"/>
          </p:cNvSpPr>
          <p:nvPr>
            <p:ph type="body" sz="quarter" idx="43" hasCustomPrompt="1"/>
          </p:nvPr>
        </p:nvSpPr>
        <p:spPr>
          <a:xfrm>
            <a:off x="9327696" y="5721146"/>
            <a:ext cx="2599708" cy="617055"/>
          </a:xfrm>
          <a:prstGeom prst="rect">
            <a:avLst/>
          </a:prstGeom>
        </p:spPr>
        <p:txBody>
          <a:bodyPr lIns="0" tIns="0" rIns="0" bIns="0" anchor="t"/>
          <a:lstStyle>
            <a:lvl1pPr marL="0" indent="0" algn="l" defTabSz="914400" rtl="0" eaLnBrk="1" latinLnBrk="0" hangingPunct="1">
              <a:spcBef>
                <a:spcPts val="0"/>
              </a:spcBef>
              <a:spcAft>
                <a:spcPts val="0"/>
              </a:spcAft>
              <a:buClr>
                <a:schemeClr val="accent2"/>
              </a:buClr>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текста</a:t>
            </a:r>
            <a:br>
              <a:rPr lang="en-US" dirty="0"/>
            </a:br>
            <a:r>
              <a:rPr lang="ru-RU" dirty="0"/>
              <a:t>Поле для размещения текста</a:t>
            </a:r>
            <a:br>
              <a:rPr lang="en-US" dirty="0"/>
            </a:br>
            <a:r>
              <a:rPr lang="ru-RU" dirty="0"/>
              <a:t>Поле для размещения текста</a:t>
            </a:r>
          </a:p>
        </p:txBody>
      </p:sp>
      <p:sp>
        <p:nvSpPr>
          <p:cNvPr id="31" name="Текст 2">
            <a:extLst>
              <a:ext uri="{FF2B5EF4-FFF2-40B4-BE49-F238E27FC236}">
                <a16:creationId xmlns:a16="http://schemas.microsoft.com/office/drawing/2014/main" id="{2858C795-9557-4909-A537-616247346B5B}"/>
              </a:ext>
            </a:extLst>
          </p:cNvPr>
          <p:cNvSpPr>
            <a:spLocks noGrp="1"/>
          </p:cNvSpPr>
          <p:nvPr>
            <p:ph type="body" sz="quarter" idx="44" hasCustomPrompt="1"/>
          </p:nvPr>
        </p:nvSpPr>
        <p:spPr>
          <a:xfrm>
            <a:off x="9327696" y="4848078"/>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200717869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Слайд с числовыми и текстовыми бло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числовыми </a:t>
            </a:r>
            <a:br>
              <a:rPr lang="ru-RU" dirty="0"/>
            </a:br>
            <a:r>
              <a:rPr lang="ru-RU" dirty="0"/>
              <a:t>и текстовыми блоками</a:t>
            </a:r>
          </a:p>
        </p:txBody>
      </p:sp>
      <p:sp>
        <p:nvSpPr>
          <p:cNvPr id="6" name="Текст 2">
            <a:extLst>
              <a:ext uri="{FF2B5EF4-FFF2-40B4-BE49-F238E27FC236}">
                <a16:creationId xmlns:a16="http://schemas.microsoft.com/office/drawing/2014/main" id="{95BCE6AC-B40B-4C7B-BD8E-B23CE5D8273B}"/>
              </a:ext>
            </a:extLst>
          </p:cNvPr>
          <p:cNvSpPr>
            <a:spLocks noGrp="1"/>
          </p:cNvSpPr>
          <p:nvPr>
            <p:ph type="body" sz="quarter" idx="17" hasCustomPrompt="1"/>
          </p:nvPr>
        </p:nvSpPr>
        <p:spPr>
          <a:xfrm>
            <a:off x="263525" y="1982472"/>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22%</a:t>
            </a:r>
          </a:p>
        </p:txBody>
      </p:sp>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3" y="3001791"/>
            <a:ext cx="3230447" cy="763353"/>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2" name="Текст 2">
            <a:extLst>
              <a:ext uri="{FF2B5EF4-FFF2-40B4-BE49-F238E27FC236}">
                <a16:creationId xmlns:a16="http://schemas.microsoft.com/office/drawing/2014/main" id="{47F638A8-B1CD-4831-B69E-0030F9EAF1D3}"/>
              </a:ext>
            </a:extLst>
          </p:cNvPr>
          <p:cNvSpPr>
            <a:spLocks noGrp="1"/>
          </p:cNvSpPr>
          <p:nvPr>
            <p:ph type="body" sz="quarter" idx="23" hasCustomPrompt="1"/>
          </p:nvPr>
        </p:nvSpPr>
        <p:spPr>
          <a:xfrm>
            <a:off x="263525" y="436392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13" name="Текст 2">
            <a:extLst>
              <a:ext uri="{FF2B5EF4-FFF2-40B4-BE49-F238E27FC236}">
                <a16:creationId xmlns:a16="http://schemas.microsoft.com/office/drawing/2014/main" id="{1B42B641-74C0-437B-BC43-24FCF12563D3}"/>
              </a:ext>
            </a:extLst>
          </p:cNvPr>
          <p:cNvSpPr>
            <a:spLocks noGrp="1"/>
          </p:cNvSpPr>
          <p:nvPr>
            <p:ph type="body" sz="quarter" idx="24" hasCustomPrompt="1"/>
          </p:nvPr>
        </p:nvSpPr>
        <p:spPr>
          <a:xfrm>
            <a:off x="263524" y="5393578"/>
            <a:ext cx="3230447" cy="12040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0" name="Текст 2">
            <a:extLst>
              <a:ext uri="{FF2B5EF4-FFF2-40B4-BE49-F238E27FC236}">
                <a16:creationId xmlns:a16="http://schemas.microsoft.com/office/drawing/2014/main" id="{1442C7E7-A30F-4ADA-8AEE-233615FE39ED}"/>
              </a:ext>
            </a:extLst>
          </p:cNvPr>
          <p:cNvSpPr>
            <a:spLocks noGrp="1"/>
          </p:cNvSpPr>
          <p:nvPr>
            <p:ph type="body" sz="quarter" idx="28" hasCustomPrompt="1"/>
          </p:nvPr>
        </p:nvSpPr>
        <p:spPr>
          <a:xfrm>
            <a:off x="8224309" y="3001791"/>
            <a:ext cx="3036888" cy="756071"/>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5DAA7BB2-ED19-4A22-8F33-F3BBEC96043A}"/>
              </a:ext>
            </a:extLst>
          </p:cNvPr>
          <p:cNvSpPr>
            <a:spLocks noGrp="1"/>
          </p:cNvSpPr>
          <p:nvPr>
            <p:ph type="body" sz="quarter" idx="30" hasCustomPrompt="1"/>
          </p:nvPr>
        </p:nvSpPr>
        <p:spPr>
          <a:xfrm>
            <a:off x="8224307" y="5393578"/>
            <a:ext cx="3230445" cy="12040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5" name="Текст 2">
            <a:extLst>
              <a:ext uri="{FF2B5EF4-FFF2-40B4-BE49-F238E27FC236}">
                <a16:creationId xmlns:a16="http://schemas.microsoft.com/office/drawing/2014/main" id="{62D8E7AB-CC9D-4F7A-8243-4A0B508987D6}"/>
              </a:ext>
            </a:extLst>
          </p:cNvPr>
          <p:cNvSpPr>
            <a:spLocks noGrp="1"/>
          </p:cNvSpPr>
          <p:nvPr>
            <p:ph type="body" sz="quarter" idx="33" hasCustomPrompt="1"/>
          </p:nvPr>
        </p:nvSpPr>
        <p:spPr>
          <a:xfrm>
            <a:off x="8224308" y="2537827"/>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6" name="Текст 2">
            <a:extLst>
              <a:ext uri="{FF2B5EF4-FFF2-40B4-BE49-F238E27FC236}">
                <a16:creationId xmlns:a16="http://schemas.microsoft.com/office/drawing/2014/main" id="{4AC08D15-A3F9-4ACB-A43E-1245B48F9887}"/>
              </a:ext>
            </a:extLst>
          </p:cNvPr>
          <p:cNvSpPr>
            <a:spLocks noGrp="1"/>
          </p:cNvSpPr>
          <p:nvPr>
            <p:ph type="body" sz="quarter" idx="36" hasCustomPrompt="1"/>
          </p:nvPr>
        </p:nvSpPr>
        <p:spPr>
          <a:xfrm>
            <a:off x="8224308" y="4929614"/>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7" name="Текст 2">
            <a:extLst>
              <a:ext uri="{FF2B5EF4-FFF2-40B4-BE49-F238E27FC236}">
                <a16:creationId xmlns:a16="http://schemas.microsoft.com/office/drawing/2014/main" id="{839960F4-EA1A-40D5-9E53-8253E00280E0}"/>
              </a:ext>
            </a:extLst>
          </p:cNvPr>
          <p:cNvSpPr>
            <a:spLocks noGrp="1"/>
          </p:cNvSpPr>
          <p:nvPr>
            <p:ph type="body" sz="quarter" idx="20" hasCustomPrompt="1"/>
          </p:nvPr>
        </p:nvSpPr>
        <p:spPr>
          <a:xfrm>
            <a:off x="4259263" y="3001791"/>
            <a:ext cx="3036888" cy="756071"/>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8" name="Текст 2">
            <a:extLst>
              <a:ext uri="{FF2B5EF4-FFF2-40B4-BE49-F238E27FC236}">
                <a16:creationId xmlns:a16="http://schemas.microsoft.com/office/drawing/2014/main" id="{0BDD4A81-124D-4E3A-9BA1-33D5E2B75E49}"/>
              </a:ext>
            </a:extLst>
          </p:cNvPr>
          <p:cNvSpPr>
            <a:spLocks noGrp="1"/>
          </p:cNvSpPr>
          <p:nvPr>
            <p:ph type="body" sz="quarter" idx="26" hasCustomPrompt="1"/>
          </p:nvPr>
        </p:nvSpPr>
        <p:spPr>
          <a:xfrm>
            <a:off x="4259263" y="5393578"/>
            <a:ext cx="3230446" cy="12040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B471DCD4-610F-48FC-9F05-6FED2694933E}"/>
              </a:ext>
            </a:extLst>
          </p:cNvPr>
          <p:cNvSpPr>
            <a:spLocks noGrp="1"/>
          </p:cNvSpPr>
          <p:nvPr>
            <p:ph type="body" sz="quarter" idx="32" hasCustomPrompt="1"/>
          </p:nvPr>
        </p:nvSpPr>
        <p:spPr>
          <a:xfrm>
            <a:off x="4259263" y="2125809"/>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20" name="Текст 2">
            <a:extLst>
              <a:ext uri="{FF2B5EF4-FFF2-40B4-BE49-F238E27FC236}">
                <a16:creationId xmlns:a16="http://schemas.microsoft.com/office/drawing/2014/main" id="{EF84390F-CB98-4DE7-B67E-A3DDD4A2053E}"/>
              </a:ext>
            </a:extLst>
          </p:cNvPr>
          <p:cNvSpPr>
            <a:spLocks noGrp="1"/>
          </p:cNvSpPr>
          <p:nvPr>
            <p:ph type="body" sz="quarter" idx="35" hasCustomPrompt="1"/>
          </p:nvPr>
        </p:nvSpPr>
        <p:spPr>
          <a:xfrm>
            <a:off x="4259263" y="4517596"/>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25531608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 и подчеркивание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 блоками </a:t>
            </a:r>
            <a:br>
              <a:rPr lang="ru-RU" dirty="0"/>
            </a:br>
            <a:r>
              <a:rPr lang="ru-RU" dirty="0"/>
              <a:t>и подчеркиванием</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1" name="Текст 2">
            <a:extLst>
              <a:ext uri="{FF2B5EF4-FFF2-40B4-BE49-F238E27FC236}">
                <a16:creationId xmlns:a16="http://schemas.microsoft.com/office/drawing/2014/main" id="{DA7323F7-BE6E-480C-8492-57E5D00F4180}"/>
              </a:ext>
            </a:extLst>
          </p:cNvPr>
          <p:cNvSpPr>
            <a:spLocks noGrp="1"/>
          </p:cNvSpPr>
          <p:nvPr>
            <p:ph type="body" sz="quarter" idx="18" hasCustomPrompt="1"/>
          </p:nvPr>
        </p:nvSpPr>
        <p:spPr>
          <a:xfrm>
            <a:off x="263524" y="1712511"/>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5" name="Текст 2">
            <a:extLst>
              <a:ext uri="{FF2B5EF4-FFF2-40B4-BE49-F238E27FC236}">
                <a16:creationId xmlns:a16="http://schemas.microsoft.com/office/drawing/2014/main" id="{3DBD330D-BB5F-4F3D-9FDA-EFB1C376BCB2}"/>
              </a:ext>
            </a:extLst>
          </p:cNvPr>
          <p:cNvSpPr>
            <a:spLocks noGrp="1"/>
          </p:cNvSpPr>
          <p:nvPr>
            <p:ph type="body" sz="quarter" idx="19" hasCustomPrompt="1"/>
          </p:nvPr>
        </p:nvSpPr>
        <p:spPr>
          <a:xfrm>
            <a:off x="6240463" y="1712511"/>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8C0CC7DB-0C97-48D1-8188-E142BEDBEFB7}"/>
              </a:ext>
            </a:extLst>
          </p:cNvPr>
          <p:cNvSpPr>
            <a:spLocks noGrp="1"/>
          </p:cNvSpPr>
          <p:nvPr>
            <p:ph type="body" sz="quarter" idx="20" hasCustomPrompt="1"/>
          </p:nvPr>
        </p:nvSpPr>
        <p:spPr>
          <a:xfrm>
            <a:off x="263524" y="3941474"/>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8" name="Текст 2">
            <a:extLst>
              <a:ext uri="{FF2B5EF4-FFF2-40B4-BE49-F238E27FC236}">
                <a16:creationId xmlns:a16="http://schemas.microsoft.com/office/drawing/2014/main" id="{BAFF2D75-472A-4BA8-BC60-031441435301}"/>
              </a:ext>
            </a:extLst>
          </p:cNvPr>
          <p:cNvSpPr>
            <a:spLocks noGrp="1"/>
          </p:cNvSpPr>
          <p:nvPr>
            <p:ph type="body" sz="quarter" idx="21" hasCustomPrompt="1"/>
          </p:nvPr>
        </p:nvSpPr>
        <p:spPr>
          <a:xfrm>
            <a:off x="6240463" y="3941474"/>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10CF99D2-A06F-4AF7-8075-75F08DD0545E}"/>
              </a:ext>
            </a:extLst>
          </p:cNvPr>
          <p:cNvSpPr>
            <a:spLocks noGrp="1"/>
          </p:cNvSpPr>
          <p:nvPr>
            <p:ph type="body" sz="quarter" idx="22" hasCustomPrompt="1"/>
          </p:nvPr>
        </p:nvSpPr>
        <p:spPr>
          <a:xfrm>
            <a:off x="263524" y="6161295"/>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21" name="Текст 2">
            <a:extLst>
              <a:ext uri="{FF2B5EF4-FFF2-40B4-BE49-F238E27FC236}">
                <a16:creationId xmlns:a16="http://schemas.microsoft.com/office/drawing/2014/main" id="{D1B50CDD-5E6B-4851-8B20-DE8C32801517}"/>
              </a:ext>
            </a:extLst>
          </p:cNvPr>
          <p:cNvSpPr>
            <a:spLocks noGrp="1"/>
          </p:cNvSpPr>
          <p:nvPr>
            <p:ph type="body" sz="quarter" idx="23" hasCustomPrompt="1"/>
          </p:nvPr>
        </p:nvSpPr>
        <p:spPr>
          <a:xfrm>
            <a:off x="6240463" y="6161295"/>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0" name="Текст 2">
            <a:extLst>
              <a:ext uri="{FF2B5EF4-FFF2-40B4-BE49-F238E27FC236}">
                <a16:creationId xmlns:a16="http://schemas.microsoft.com/office/drawing/2014/main" id="{BD7E509C-0D58-471F-8467-294E75D15027}"/>
              </a:ext>
            </a:extLst>
          </p:cNvPr>
          <p:cNvSpPr>
            <a:spLocks noGrp="1"/>
          </p:cNvSpPr>
          <p:nvPr>
            <p:ph type="body" sz="quarter" idx="26" hasCustomPrompt="1"/>
          </p:nvPr>
        </p:nvSpPr>
        <p:spPr>
          <a:xfrm>
            <a:off x="263524" y="2826992"/>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2" name="Текст 2">
            <a:extLst>
              <a:ext uri="{FF2B5EF4-FFF2-40B4-BE49-F238E27FC236}">
                <a16:creationId xmlns:a16="http://schemas.microsoft.com/office/drawing/2014/main" id="{4BA306B1-9178-4A1C-8DDF-51B1E157AA39}"/>
              </a:ext>
            </a:extLst>
          </p:cNvPr>
          <p:cNvSpPr>
            <a:spLocks noGrp="1"/>
          </p:cNvSpPr>
          <p:nvPr>
            <p:ph type="body" sz="quarter" idx="27" hasCustomPrompt="1"/>
          </p:nvPr>
        </p:nvSpPr>
        <p:spPr>
          <a:xfrm>
            <a:off x="6240463" y="2826992"/>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A10539F3-256D-45EF-B49A-79E6984AC2E6}"/>
              </a:ext>
            </a:extLst>
          </p:cNvPr>
          <p:cNvSpPr>
            <a:spLocks noGrp="1"/>
          </p:cNvSpPr>
          <p:nvPr>
            <p:ph type="body" sz="quarter" idx="28" hasCustomPrompt="1"/>
          </p:nvPr>
        </p:nvSpPr>
        <p:spPr>
          <a:xfrm>
            <a:off x="263524" y="5055956"/>
            <a:ext cx="3995739"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4" name="Текст 2">
            <a:extLst>
              <a:ext uri="{FF2B5EF4-FFF2-40B4-BE49-F238E27FC236}">
                <a16:creationId xmlns:a16="http://schemas.microsoft.com/office/drawing/2014/main" id="{056C4F04-0425-43B9-B9F1-7976E8CF72AC}"/>
              </a:ext>
            </a:extLst>
          </p:cNvPr>
          <p:cNvSpPr>
            <a:spLocks noGrp="1"/>
          </p:cNvSpPr>
          <p:nvPr>
            <p:ph type="body" sz="quarter" idx="29" hasCustomPrompt="1"/>
          </p:nvPr>
        </p:nvSpPr>
        <p:spPr>
          <a:xfrm>
            <a:off x="6240463" y="5055956"/>
            <a:ext cx="5688012" cy="427209"/>
          </a:xfrm>
          <a:prstGeom prst="rect">
            <a:avLst/>
          </a:prstGeom>
        </p:spPr>
        <p:txBody>
          <a:bodyPr lIns="0" tIns="0" rIns="0" bIns="0" anchor="b"/>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Tree>
    <p:extLst>
      <p:ext uri="{BB962C8B-B14F-4D97-AF65-F5344CB8AC3E}">
        <p14:creationId xmlns:p14="http://schemas.microsoft.com/office/powerpoint/2010/main" val="180927666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1">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5" y="3008672"/>
            <a:ext cx="3960812" cy="420328"/>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6240463" y="3008672"/>
            <a:ext cx="3960812" cy="420328"/>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8299"/>
            <a:ext cx="3960811"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6240463" y="5098299"/>
            <a:ext cx="3960810"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6240463"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6240463"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 name="Номер слайда 5">
            <a:extLst>
              <a:ext uri="{FF2B5EF4-FFF2-40B4-BE49-F238E27FC236}">
                <a16:creationId xmlns:a16="http://schemas.microsoft.com/office/drawing/2014/main" id="{27D08F29-77B1-D258-D0CA-ED4055B18DA9}"/>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5521448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2">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5" y="3008672"/>
            <a:ext cx="3175635" cy="804715"/>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68888" y="3008672"/>
            <a:ext cx="3175636" cy="804715"/>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8299"/>
            <a:ext cx="3175635" cy="116703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68888" y="5098299"/>
            <a:ext cx="3175634" cy="116703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20075" y="3008672"/>
            <a:ext cx="3175635" cy="804715"/>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20075" y="5098299"/>
            <a:ext cx="3175634" cy="116703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4268888"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2" name="Текст 2">
            <a:extLst>
              <a:ext uri="{FF2B5EF4-FFF2-40B4-BE49-F238E27FC236}">
                <a16:creationId xmlns:a16="http://schemas.microsoft.com/office/drawing/2014/main" id="{D518C995-73B2-4485-9608-CFA5143B0998}"/>
              </a:ext>
            </a:extLst>
          </p:cNvPr>
          <p:cNvSpPr>
            <a:spLocks noGrp="1"/>
          </p:cNvSpPr>
          <p:nvPr>
            <p:ph type="body" sz="quarter" idx="33" hasCustomPrompt="1"/>
          </p:nvPr>
        </p:nvSpPr>
        <p:spPr>
          <a:xfrm>
            <a:off x="8220075" y="2544708"/>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4268888"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8" name="Текст 2">
            <a:extLst>
              <a:ext uri="{FF2B5EF4-FFF2-40B4-BE49-F238E27FC236}">
                <a16:creationId xmlns:a16="http://schemas.microsoft.com/office/drawing/2014/main" id="{F5F012D9-CA5C-49B5-BC5D-E3EC1E8D0FD0}"/>
              </a:ext>
            </a:extLst>
          </p:cNvPr>
          <p:cNvSpPr>
            <a:spLocks noGrp="1"/>
          </p:cNvSpPr>
          <p:nvPr>
            <p:ph type="body" sz="quarter" idx="36" hasCustomPrompt="1"/>
          </p:nvPr>
        </p:nvSpPr>
        <p:spPr>
          <a:xfrm>
            <a:off x="8220075" y="4634335"/>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Tree>
    <p:extLst>
      <p:ext uri="{BB962C8B-B14F-4D97-AF65-F5344CB8AC3E}">
        <p14:creationId xmlns:p14="http://schemas.microsoft.com/office/powerpoint/2010/main" val="30195549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3">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3017332"/>
            <a:ext cx="3258609" cy="8024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68888" y="3017332"/>
            <a:ext cx="3258608" cy="8024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7697"/>
            <a:ext cx="3258608" cy="1187956"/>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68888" y="5097697"/>
            <a:ext cx="3258608" cy="1187956"/>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37444" y="3017332"/>
            <a:ext cx="3258607" cy="802470"/>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37445" y="5097697"/>
            <a:ext cx="3258608" cy="1187956"/>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141350"/>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4268888" y="2141350"/>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2" name="Текст 2">
            <a:extLst>
              <a:ext uri="{FF2B5EF4-FFF2-40B4-BE49-F238E27FC236}">
                <a16:creationId xmlns:a16="http://schemas.microsoft.com/office/drawing/2014/main" id="{D518C995-73B2-4485-9608-CFA5143B0998}"/>
              </a:ext>
            </a:extLst>
          </p:cNvPr>
          <p:cNvSpPr>
            <a:spLocks noGrp="1"/>
          </p:cNvSpPr>
          <p:nvPr>
            <p:ph type="body" sz="quarter" idx="33" hasCustomPrompt="1"/>
          </p:nvPr>
        </p:nvSpPr>
        <p:spPr>
          <a:xfrm>
            <a:off x="8237445" y="2141350"/>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4268888"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8" name="Текст 2">
            <a:extLst>
              <a:ext uri="{FF2B5EF4-FFF2-40B4-BE49-F238E27FC236}">
                <a16:creationId xmlns:a16="http://schemas.microsoft.com/office/drawing/2014/main" id="{F5F012D9-CA5C-49B5-BC5D-E3EC1E8D0FD0}"/>
              </a:ext>
            </a:extLst>
          </p:cNvPr>
          <p:cNvSpPr>
            <a:spLocks noGrp="1"/>
          </p:cNvSpPr>
          <p:nvPr>
            <p:ph type="body" sz="quarter" idx="36" hasCustomPrompt="1"/>
          </p:nvPr>
        </p:nvSpPr>
        <p:spPr>
          <a:xfrm>
            <a:off x="8237445"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40397287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4">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949957"/>
            <a:ext cx="3995739" cy="427209"/>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6240463" y="2949957"/>
            <a:ext cx="3995738" cy="427209"/>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7697"/>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6240463" y="5097697"/>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07397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6240463" y="207397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5" name="Текст 2">
            <a:extLst>
              <a:ext uri="{FF2B5EF4-FFF2-40B4-BE49-F238E27FC236}">
                <a16:creationId xmlns:a16="http://schemas.microsoft.com/office/drawing/2014/main" id="{C2E7FD41-7118-4509-BB8A-D73B2A2788A9}"/>
              </a:ext>
            </a:extLst>
          </p:cNvPr>
          <p:cNvSpPr>
            <a:spLocks noGrp="1"/>
          </p:cNvSpPr>
          <p:nvPr>
            <p:ph type="body" sz="quarter" idx="34" hasCustomPrompt="1"/>
          </p:nvPr>
        </p:nvSpPr>
        <p:spPr>
          <a:xfrm>
            <a:off x="263525"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17" name="Текст 2">
            <a:extLst>
              <a:ext uri="{FF2B5EF4-FFF2-40B4-BE49-F238E27FC236}">
                <a16:creationId xmlns:a16="http://schemas.microsoft.com/office/drawing/2014/main" id="{6BB570BC-447E-4EEB-887C-C5BB07E141A1}"/>
              </a:ext>
            </a:extLst>
          </p:cNvPr>
          <p:cNvSpPr>
            <a:spLocks noGrp="1"/>
          </p:cNvSpPr>
          <p:nvPr>
            <p:ph type="body" sz="quarter" idx="35" hasCustomPrompt="1"/>
          </p:nvPr>
        </p:nvSpPr>
        <p:spPr>
          <a:xfrm>
            <a:off x="6240463" y="4221715"/>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2" name="Номер слайда 5">
            <a:extLst>
              <a:ext uri="{FF2B5EF4-FFF2-40B4-BE49-F238E27FC236}">
                <a16:creationId xmlns:a16="http://schemas.microsoft.com/office/drawing/2014/main" id="{75592186-C42D-7CF2-F95B-C041DADCA19A}"/>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1946819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5">
    <p:spTree>
      <p:nvGrpSpPr>
        <p:cNvPr id="1" name=""/>
        <p:cNvGrpSpPr/>
        <p:nvPr/>
      </p:nvGrpSpPr>
      <p:grpSpPr>
        <a:xfrm>
          <a:off x="0" y="0"/>
          <a:ext cx="0" cy="0"/>
          <a:chOff x="0" y="0"/>
          <a:chExt cx="0" cy="0"/>
        </a:xfrm>
      </p:grpSpPr>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 </a:t>
            </a:r>
            <a:br>
              <a:rPr lang="ru-RU" dirty="0"/>
            </a:br>
            <a:r>
              <a:rPr lang="ru-RU" dirty="0"/>
              <a:t>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2" name="Номер слайда 5">
            <a:extLst>
              <a:ext uri="{FF2B5EF4-FFF2-40B4-BE49-F238E27FC236}">
                <a16:creationId xmlns:a16="http://schemas.microsoft.com/office/drawing/2014/main" id="{9ED2BDC1-A5A5-E911-38B9-949A43F3EAB0}"/>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5318107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Слайд с текстовыми блоками_6">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937106"/>
            <a:ext cx="3391654" cy="808547"/>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текстовыми </a:t>
            </a:r>
            <a:br>
              <a:rPr lang="ru-RU" dirty="0"/>
            </a:br>
            <a:r>
              <a:rPr lang="ru-RU" dirty="0"/>
              <a:t>и маркированными 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0" name="Текст 2">
            <a:extLst>
              <a:ext uri="{FF2B5EF4-FFF2-40B4-BE49-F238E27FC236}">
                <a16:creationId xmlns:a16="http://schemas.microsoft.com/office/drawing/2014/main" id="{61BB178D-93E2-4AB5-B53F-DE9FF8DD53AC}"/>
              </a:ext>
            </a:extLst>
          </p:cNvPr>
          <p:cNvSpPr>
            <a:spLocks noGrp="1"/>
          </p:cNvSpPr>
          <p:nvPr>
            <p:ph type="body" sz="quarter" idx="31" hasCustomPrompt="1"/>
          </p:nvPr>
        </p:nvSpPr>
        <p:spPr>
          <a:xfrm>
            <a:off x="263525" y="2473142"/>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1" name="Текст 2">
            <a:extLst>
              <a:ext uri="{FF2B5EF4-FFF2-40B4-BE49-F238E27FC236}">
                <a16:creationId xmlns:a16="http://schemas.microsoft.com/office/drawing/2014/main" id="{67ADF4FA-3AFD-4047-933B-9D6DAB0D0393}"/>
              </a:ext>
            </a:extLst>
          </p:cNvPr>
          <p:cNvSpPr>
            <a:spLocks noGrp="1"/>
          </p:cNvSpPr>
          <p:nvPr>
            <p:ph type="body" sz="quarter" idx="32" hasCustomPrompt="1"/>
          </p:nvPr>
        </p:nvSpPr>
        <p:spPr>
          <a:xfrm>
            <a:off x="4270768" y="2473142"/>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12" name="Текст 2">
            <a:extLst>
              <a:ext uri="{FF2B5EF4-FFF2-40B4-BE49-F238E27FC236}">
                <a16:creationId xmlns:a16="http://schemas.microsoft.com/office/drawing/2014/main" id="{D518C995-73B2-4485-9608-CFA5143B0998}"/>
              </a:ext>
            </a:extLst>
          </p:cNvPr>
          <p:cNvSpPr>
            <a:spLocks noGrp="1"/>
          </p:cNvSpPr>
          <p:nvPr>
            <p:ph type="body" sz="quarter" idx="33" hasCustomPrompt="1"/>
          </p:nvPr>
        </p:nvSpPr>
        <p:spPr>
          <a:xfrm>
            <a:off x="8220075" y="2473142"/>
            <a:ext cx="2141444" cy="329547"/>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p>
        </p:txBody>
      </p:sp>
      <p:sp>
        <p:nvSpPr>
          <p:cNvPr id="29" name="Текст 2">
            <a:extLst>
              <a:ext uri="{FF2B5EF4-FFF2-40B4-BE49-F238E27FC236}">
                <a16:creationId xmlns:a16="http://schemas.microsoft.com/office/drawing/2014/main" id="{7C12CA9C-AD75-453A-BAB6-AE85E9CB281C}"/>
              </a:ext>
            </a:extLst>
          </p:cNvPr>
          <p:cNvSpPr>
            <a:spLocks noGrp="1"/>
          </p:cNvSpPr>
          <p:nvPr>
            <p:ph type="body" sz="quarter" idx="37" hasCustomPrompt="1"/>
          </p:nvPr>
        </p:nvSpPr>
        <p:spPr>
          <a:xfrm>
            <a:off x="4270768" y="2937106"/>
            <a:ext cx="3391654" cy="808550"/>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0" name="Текст 2">
            <a:extLst>
              <a:ext uri="{FF2B5EF4-FFF2-40B4-BE49-F238E27FC236}">
                <a16:creationId xmlns:a16="http://schemas.microsoft.com/office/drawing/2014/main" id="{75D2156A-ED69-42EF-A201-7561664FF87C}"/>
              </a:ext>
            </a:extLst>
          </p:cNvPr>
          <p:cNvSpPr>
            <a:spLocks noGrp="1"/>
          </p:cNvSpPr>
          <p:nvPr>
            <p:ph type="body" sz="quarter" idx="38" hasCustomPrompt="1"/>
          </p:nvPr>
        </p:nvSpPr>
        <p:spPr>
          <a:xfrm>
            <a:off x="8220075" y="2937106"/>
            <a:ext cx="3391654" cy="808547"/>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3" name="Текст 2">
            <a:extLst>
              <a:ext uri="{FF2B5EF4-FFF2-40B4-BE49-F238E27FC236}">
                <a16:creationId xmlns:a16="http://schemas.microsoft.com/office/drawing/2014/main" id="{ADF69FDC-2B60-4CB4-8200-ED4F3C0A1F7B}"/>
              </a:ext>
            </a:extLst>
          </p:cNvPr>
          <p:cNvSpPr>
            <a:spLocks noGrp="1"/>
          </p:cNvSpPr>
          <p:nvPr>
            <p:ph type="body" sz="quarter" idx="39" hasCustomPrompt="1"/>
          </p:nvPr>
        </p:nvSpPr>
        <p:spPr>
          <a:xfrm>
            <a:off x="263524" y="5081932"/>
            <a:ext cx="3391654" cy="1169855"/>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4" name="Текст 2">
            <a:extLst>
              <a:ext uri="{FF2B5EF4-FFF2-40B4-BE49-F238E27FC236}">
                <a16:creationId xmlns:a16="http://schemas.microsoft.com/office/drawing/2014/main" id="{DA0F1FFA-F56D-486C-8B24-2139A712020F}"/>
              </a:ext>
            </a:extLst>
          </p:cNvPr>
          <p:cNvSpPr>
            <a:spLocks noGrp="1"/>
          </p:cNvSpPr>
          <p:nvPr>
            <p:ph type="body" sz="quarter" idx="40" hasCustomPrompt="1"/>
          </p:nvPr>
        </p:nvSpPr>
        <p:spPr>
          <a:xfrm>
            <a:off x="4270768" y="5081932"/>
            <a:ext cx="3391654" cy="1169859"/>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5" name="Текст 2">
            <a:extLst>
              <a:ext uri="{FF2B5EF4-FFF2-40B4-BE49-F238E27FC236}">
                <a16:creationId xmlns:a16="http://schemas.microsoft.com/office/drawing/2014/main" id="{6D430156-D3A1-4767-A1E4-2062C2A49B1F}"/>
              </a:ext>
            </a:extLst>
          </p:cNvPr>
          <p:cNvSpPr>
            <a:spLocks noGrp="1"/>
          </p:cNvSpPr>
          <p:nvPr>
            <p:ph type="body" sz="quarter" idx="41" hasCustomPrompt="1"/>
          </p:nvPr>
        </p:nvSpPr>
        <p:spPr>
          <a:xfrm>
            <a:off x="8220075" y="5081932"/>
            <a:ext cx="3391654" cy="1169855"/>
          </a:xfrm>
          <a:prstGeom prst="rect">
            <a:avLst/>
          </a:prstGeom>
        </p:spPr>
        <p:txBody>
          <a:bodyPr lIns="0" tIns="0" rIns="0" bIns="0"/>
          <a:lstStyle>
            <a:lvl1pPr marL="171450" indent="-171450" algn="l" defTabSz="914400" rtl="0" eaLnBrk="1" latinLnBrk="0" hangingPunct="1">
              <a:spcBef>
                <a:spcPts val="0"/>
              </a:spcBef>
              <a:spcAft>
                <a:spcPts val="600"/>
              </a:spcAft>
              <a:buClr>
                <a:schemeClr val="accent2"/>
              </a:buClr>
              <a:buFont typeface="Arial" panose="020B0604020202020204" pitchFamily="34" charset="0"/>
              <a:buChar char="•"/>
              <a:defRPr lang="ru-RU" sz="1400" kern="1200" dirty="0">
                <a:solidFill>
                  <a:schemeClr val="tx1"/>
                </a:solidFill>
                <a:latin typeface="+mj-lt"/>
                <a:ea typeface="+mn-ea"/>
                <a:cs typeface="Times New Roman" panose="02020603050405020304" pitchFamily="18" charset="0"/>
              </a:defRPr>
            </a:lvl1pPr>
          </a:lstStyle>
          <a:p>
            <a:pPr lvl="0"/>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6" name="Текст 2">
            <a:extLst>
              <a:ext uri="{FF2B5EF4-FFF2-40B4-BE49-F238E27FC236}">
                <a16:creationId xmlns:a16="http://schemas.microsoft.com/office/drawing/2014/main" id="{E5CE0388-3F2C-4365-A047-3E24E4AB7F98}"/>
              </a:ext>
            </a:extLst>
          </p:cNvPr>
          <p:cNvSpPr>
            <a:spLocks noGrp="1"/>
          </p:cNvSpPr>
          <p:nvPr>
            <p:ph type="body" sz="quarter" idx="34" hasCustomPrompt="1"/>
          </p:nvPr>
        </p:nvSpPr>
        <p:spPr>
          <a:xfrm>
            <a:off x="263525" y="4208864"/>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37" name="Текст 2">
            <a:extLst>
              <a:ext uri="{FF2B5EF4-FFF2-40B4-BE49-F238E27FC236}">
                <a16:creationId xmlns:a16="http://schemas.microsoft.com/office/drawing/2014/main" id="{05270348-74B2-492D-ACCE-D266840A53E2}"/>
              </a:ext>
            </a:extLst>
          </p:cNvPr>
          <p:cNvSpPr>
            <a:spLocks noGrp="1"/>
          </p:cNvSpPr>
          <p:nvPr>
            <p:ph type="body" sz="quarter" idx="35" hasCustomPrompt="1"/>
          </p:nvPr>
        </p:nvSpPr>
        <p:spPr>
          <a:xfrm>
            <a:off x="4270768" y="4208864"/>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
        <p:nvSpPr>
          <p:cNvPr id="38" name="Текст 2">
            <a:extLst>
              <a:ext uri="{FF2B5EF4-FFF2-40B4-BE49-F238E27FC236}">
                <a16:creationId xmlns:a16="http://schemas.microsoft.com/office/drawing/2014/main" id="{48AE4538-D25B-4597-AA43-7C674626DB9F}"/>
              </a:ext>
            </a:extLst>
          </p:cNvPr>
          <p:cNvSpPr>
            <a:spLocks noGrp="1"/>
          </p:cNvSpPr>
          <p:nvPr>
            <p:ph type="body" sz="quarter" idx="36" hasCustomPrompt="1"/>
          </p:nvPr>
        </p:nvSpPr>
        <p:spPr>
          <a:xfrm>
            <a:off x="8220075" y="4208864"/>
            <a:ext cx="2141444" cy="741565"/>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ПОДЗАГОЛОВОК</a:t>
            </a:r>
            <a:br>
              <a:rPr lang="ru-RU" dirty="0"/>
            </a:br>
            <a:r>
              <a:rPr lang="ru-RU" dirty="0"/>
              <a:t>В ДВЕ СТРОКИ</a:t>
            </a:r>
          </a:p>
        </p:txBody>
      </p:sp>
    </p:spTree>
    <p:extLst>
      <p:ext uri="{BB962C8B-B14F-4D97-AF65-F5344CB8AC3E}">
        <p14:creationId xmlns:p14="http://schemas.microsoft.com/office/powerpoint/2010/main" val="2328574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Ключевая мысль_бордовый">
    <p:bg>
      <p:bgPr>
        <a:solidFill>
          <a:schemeClr val="accent1"/>
        </a:solidFill>
        <a:effectLst/>
      </p:bgPr>
    </p:bg>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7C2A3C29-B2F6-419A-9433-B599511D50E2}"/>
              </a:ext>
            </a:extLst>
          </p:cNvPr>
          <p:cNvPicPr>
            <a:picLocks noChangeAspect="1"/>
          </p:cNvPicPr>
          <p:nvPr userDrawn="1"/>
        </p:nvPicPr>
        <p:blipFill>
          <a:blip r:embed="rId2"/>
          <a:stretch>
            <a:fillRect/>
          </a:stretch>
        </p:blipFill>
        <p:spPr>
          <a:xfrm>
            <a:off x="1415969" y="938262"/>
            <a:ext cx="9360062" cy="4981476"/>
          </a:xfrm>
          <a:prstGeom prst="rect">
            <a:avLst/>
          </a:prstGeom>
        </p:spPr>
      </p:pic>
      <p:pic>
        <p:nvPicPr>
          <p:cNvPr id="8" name="Picture 15">
            <a:extLst>
              <a:ext uri="{FF2B5EF4-FFF2-40B4-BE49-F238E27FC236}">
                <a16:creationId xmlns:a16="http://schemas.microsoft.com/office/drawing/2014/main" id="{9D80C1D7-9A85-4D53-9FF3-6999D51CC07E}"/>
              </a:ext>
            </a:extLst>
          </p:cNvPr>
          <p:cNvPicPr>
            <a:picLocks noChangeAspect="1"/>
          </p:cNvPicPr>
          <p:nvPr userDrawn="1"/>
        </p:nvPicPr>
        <p:blipFill>
          <a:blip r:embed="rId3"/>
          <a:stretch>
            <a:fillRect/>
          </a:stretch>
        </p:blipFill>
        <p:spPr>
          <a:xfrm>
            <a:off x="5292007" y="233738"/>
            <a:ext cx="1607987" cy="308139"/>
          </a:xfrm>
          <a:prstGeom prst="rect">
            <a:avLst/>
          </a:prstGeom>
          <a:solidFill>
            <a:schemeClr val="accent1"/>
          </a:solidFill>
        </p:spPr>
      </p:pic>
      <p:sp>
        <p:nvSpPr>
          <p:cNvPr id="3" name="Текст 5">
            <a:extLst>
              <a:ext uri="{FF2B5EF4-FFF2-40B4-BE49-F238E27FC236}">
                <a16:creationId xmlns:a16="http://schemas.microsoft.com/office/drawing/2014/main" id="{DD29BB14-8C53-4F16-067C-214FCBB8CC86}"/>
              </a:ext>
            </a:extLst>
          </p:cNvPr>
          <p:cNvSpPr>
            <a:spLocks noGrp="1"/>
          </p:cNvSpPr>
          <p:nvPr>
            <p:ph type="body" sz="quarter" idx="15" hasCustomPrompt="1"/>
          </p:nvPr>
        </p:nvSpPr>
        <p:spPr>
          <a:xfrm>
            <a:off x="2447925" y="2704185"/>
            <a:ext cx="7296150" cy="1449630"/>
          </a:xfrm>
          <a:prstGeom prst="rect">
            <a:avLst/>
          </a:prstGeom>
        </p:spPr>
        <p:txBody>
          <a:bodyPr lIns="0" tIns="0" rIns="0" bIns="0" anchor="ctr"/>
          <a:lstStyle>
            <a:lvl1pPr marL="0" indent="0" algn="ctr">
              <a:lnSpc>
                <a:spcPct val="80000"/>
              </a:lnSpc>
              <a:spcBef>
                <a:spcPts val="0"/>
              </a:spcBef>
              <a:buNone/>
              <a:defRPr sz="4000">
                <a:solidFill>
                  <a:schemeClr val="bg1"/>
                </a:solidFill>
                <a:latin typeface="+mn-lt"/>
                <a:cs typeface="Times New Roman" panose="02020603050405020304" pitchFamily="18" charset="0"/>
              </a:defRPr>
            </a:lvl1pPr>
          </a:lstStyle>
          <a:p>
            <a:pPr lvl="0"/>
            <a:r>
              <a:rPr lang="ru-RU" dirty="0"/>
              <a:t>ПОЛЕ ДЛЯ КЛЮЧЕВОЙ МЫСЛИ ИЛИ ТЕЗИСА</a:t>
            </a:r>
            <a:br>
              <a:rPr lang="ru-RU" dirty="0"/>
            </a:br>
            <a:r>
              <a:rPr lang="ru-RU" dirty="0"/>
              <a:t>В ТРИ СТРОКИ</a:t>
            </a:r>
            <a:endParaRPr lang="en-US" dirty="0"/>
          </a:p>
        </p:txBody>
      </p:sp>
      <p:sp>
        <p:nvSpPr>
          <p:cNvPr id="5" name="Нижний колонтитул 4">
            <a:extLst>
              <a:ext uri="{FF2B5EF4-FFF2-40B4-BE49-F238E27FC236}">
                <a16:creationId xmlns:a16="http://schemas.microsoft.com/office/drawing/2014/main" id="{43515B77-039D-34DA-36E6-53100D10CF35}"/>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4140914285"/>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Слайд с несколькими ключевыми числ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несколькими</a:t>
            </a:r>
            <a:br>
              <a:rPr lang="ru-RU" dirty="0"/>
            </a:br>
            <a:r>
              <a:rPr lang="ru-RU" dirty="0"/>
              <a:t>ключевыми числами</a:t>
            </a:r>
          </a:p>
        </p:txBody>
      </p:sp>
      <p:sp>
        <p:nvSpPr>
          <p:cNvPr id="6" name="Текст 2">
            <a:extLst>
              <a:ext uri="{FF2B5EF4-FFF2-40B4-BE49-F238E27FC236}">
                <a16:creationId xmlns:a16="http://schemas.microsoft.com/office/drawing/2014/main" id="{95BCE6AC-B40B-4C7B-BD8E-B23CE5D8273B}"/>
              </a:ext>
            </a:extLst>
          </p:cNvPr>
          <p:cNvSpPr>
            <a:spLocks noGrp="1"/>
          </p:cNvSpPr>
          <p:nvPr>
            <p:ph type="body" sz="quarter" idx="17" hasCustomPrompt="1"/>
          </p:nvPr>
        </p:nvSpPr>
        <p:spPr>
          <a:xfrm>
            <a:off x="263525" y="171934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№1</a:t>
            </a:r>
          </a:p>
        </p:txBody>
      </p:sp>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738666"/>
            <a:ext cx="3217969" cy="83375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8" name="Текст 2">
            <a:extLst>
              <a:ext uri="{FF2B5EF4-FFF2-40B4-BE49-F238E27FC236}">
                <a16:creationId xmlns:a16="http://schemas.microsoft.com/office/drawing/2014/main" id="{22B34624-7D63-4F09-B5C3-4A014026435C}"/>
              </a:ext>
            </a:extLst>
          </p:cNvPr>
          <p:cNvSpPr>
            <a:spLocks noGrp="1"/>
          </p:cNvSpPr>
          <p:nvPr>
            <p:ph type="body" sz="quarter" idx="19" hasCustomPrompt="1"/>
          </p:nvPr>
        </p:nvSpPr>
        <p:spPr>
          <a:xfrm>
            <a:off x="4259263" y="171934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en-US" dirty="0"/>
              <a:t>&gt;</a:t>
            </a:r>
            <a:r>
              <a:rPr lang="ru-RU" dirty="0"/>
              <a:t>10</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59263" y="2738666"/>
            <a:ext cx="3217968" cy="83375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2" name="Текст 2">
            <a:extLst>
              <a:ext uri="{FF2B5EF4-FFF2-40B4-BE49-F238E27FC236}">
                <a16:creationId xmlns:a16="http://schemas.microsoft.com/office/drawing/2014/main" id="{5D86FB80-3537-49CA-812B-829854095EC9}"/>
              </a:ext>
            </a:extLst>
          </p:cNvPr>
          <p:cNvSpPr>
            <a:spLocks noGrp="1"/>
          </p:cNvSpPr>
          <p:nvPr>
            <p:ph type="body" sz="quarter" idx="23" hasCustomPrompt="1"/>
          </p:nvPr>
        </p:nvSpPr>
        <p:spPr>
          <a:xfrm>
            <a:off x="263525" y="4055195"/>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en-US" dirty="0"/>
              <a:t>24</a:t>
            </a:r>
            <a:r>
              <a:rPr lang="ru-RU" dirty="0"/>
              <a:t>/7</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84846"/>
            <a:ext cx="3217966" cy="1262791"/>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8" name="Текст 2">
            <a:extLst>
              <a:ext uri="{FF2B5EF4-FFF2-40B4-BE49-F238E27FC236}">
                <a16:creationId xmlns:a16="http://schemas.microsoft.com/office/drawing/2014/main" id="{725930D8-BB9E-416D-976C-BF3B3393EC80}"/>
              </a:ext>
            </a:extLst>
          </p:cNvPr>
          <p:cNvSpPr>
            <a:spLocks noGrp="1"/>
          </p:cNvSpPr>
          <p:nvPr>
            <p:ph type="body" sz="quarter" idx="25" hasCustomPrompt="1"/>
          </p:nvPr>
        </p:nvSpPr>
        <p:spPr>
          <a:xfrm>
            <a:off x="4259263" y="4055195"/>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20</a:t>
            </a:r>
            <a:r>
              <a:rPr lang="en-US" dirty="0"/>
              <a:t>+</a:t>
            </a:r>
            <a:endParaRPr lang="ru-RU" dirty="0"/>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59263" y="5084846"/>
            <a:ext cx="3217967" cy="1262791"/>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1" name="Текст 2">
            <a:extLst>
              <a:ext uri="{FF2B5EF4-FFF2-40B4-BE49-F238E27FC236}">
                <a16:creationId xmlns:a16="http://schemas.microsoft.com/office/drawing/2014/main" id="{AD925B8A-F4AF-4971-AC16-519B6783D875}"/>
              </a:ext>
            </a:extLst>
          </p:cNvPr>
          <p:cNvSpPr>
            <a:spLocks noGrp="1"/>
          </p:cNvSpPr>
          <p:nvPr>
            <p:ph type="body" sz="quarter" idx="27" hasCustomPrompt="1"/>
          </p:nvPr>
        </p:nvSpPr>
        <p:spPr>
          <a:xfrm>
            <a:off x="8237445" y="1719347"/>
            <a:ext cx="2068010"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567</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37445" y="2738666"/>
            <a:ext cx="3217968" cy="83375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5" name="Текст 2">
            <a:extLst>
              <a:ext uri="{FF2B5EF4-FFF2-40B4-BE49-F238E27FC236}">
                <a16:creationId xmlns:a16="http://schemas.microsoft.com/office/drawing/2014/main" id="{1C877482-CB83-4AFF-8237-928219AAF08A}"/>
              </a:ext>
            </a:extLst>
          </p:cNvPr>
          <p:cNvSpPr>
            <a:spLocks noGrp="1"/>
          </p:cNvSpPr>
          <p:nvPr>
            <p:ph type="body" sz="quarter" idx="29" hasCustomPrompt="1"/>
          </p:nvPr>
        </p:nvSpPr>
        <p:spPr>
          <a:xfrm>
            <a:off x="8237445" y="4055195"/>
            <a:ext cx="2381694" cy="833754"/>
          </a:xfrm>
          <a:prstGeom prst="rect">
            <a:avLst/>
          </a:prstGeom>
        </p:spPr>
        <p:txBody>
          <a:bodyPr lIns="0" tIns="0" rIns="0" bIns="0"/>
          <a:lstStyle>
            <a:lvl1pPr marL="0" indent="0" algn="l" defTabSz="914400" rtl="0" eaLnBrk="1" latinLnBrk="0" hangingPunct="1">
              <a:lnSpc>
                <a:spcPct val="80000"/>
              </a:lnSpc>
              <a:spcBef>
                <a:spcPts val="0"/>
              </a:spcBef>
              <a:buNone/>
              <a:defRPr lang="ru-RU" sz="8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a:t>
            </a:r>
            <a:r>
              <a:rPr lang="en-US" dirty="0"/>
              <a:t>00+</a:t>
            </a:r>
            <a:endParaRPr lang="ru-RU" dirty="0"/>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37445" y="5084846"/>
            <a:ext cx="3217967" cy="1262791"/>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7" name="Текст 2">
            <a:extLst>
              <a:ext uri="{FF2B5EF4-FFF2-40B4-BE49-F238E27FC236}">
                <a16:creationId xmlns:a16="http://schemas.microsoft.com/office/drawing/2014/main" id="{C40427A3-A800-4BA8-986E-5C179DCB6293}"/>
              </a:ext>
            </a:extLst>
          </p:cNvPr>
          <p:cNvSpPr>
            <a:spLocks noGrp="1"/>
          </p:cNvSpPr>
          <p:nvPr>
            <p:ph type="body" sz="quarter" idx="31" hasCustomPrompt="1"/>
          </p:nvPr>
        </p:nvSpPr>
        <p:spPr>
          <a:xfrm>
            <a:off x="10504395" y="4044090"/>
            <a:ext cx="736536" cy="164774"/>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МЛРД</a:t>
            </a:r>
          </a:p>
        </p:txBody>
      </p:sp>
    </p:spTree>
    <p:extLst>
      <p:ext uri="{BB962C8B-B14F-4D97-AF65-F5344CB8AC3E}">
        <p14:creationId xmlns:p14="http://schemas.microsoft.com/office/powerpoint/2010/main" val="391534899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Слайд с иконками и заголовк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иконками</a:t>
            </a:r>
            <a:br>
              <a:rPr lang="ru-RU" dirty="0"/>
            </a:br>
            <a:r>
              <a:rPr lang="ru-RU" dirty="0"/>
              <a:t>и заголовками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1" name="Текст 2">
            <a:extLst>
              <a:ext uri="{FF2B5EF4-FFF2-40B4-BE49-F238E27FC236}">
                <a16:creationId xmlns:a16="http://schemas.microsoft.com/office/drawing/2014/main" id="{DA7323F7-BE6E-480C-8492-57E5D00F4180}"/>
              </a:ext>
            </a:extLst>
          </p:cNvPr>
          <p:cNvSpPr>
            <a:spLocks noGrp="1"/>
          </p:cNvSpPr>
          <p:nvPr>
            <p:ph type="body" sz="quarter" idx="18" hasCustomPrompt="1"/>
          </p:nvPr>
        </p:nvSpPr>
        <p:spPr>
          <a:xfrm>
            <a:off x="263524" y="2604943"/>
            <a:ext cx="3995739" cy="427209"/>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5" name="Текст 2">
            <a:extLst>
              <a:ext uri="{FF2B5EF4-FFF2-40B4-BE49-F238E27FC236}">
                <a16:creationId xmlns:a16="http://schemas.microsoft.com/office/drawing/2014/main" id="{3DBD330D-BB5F-4F3D-9FDA-EFB1C376BCB2}"/>
              </a:ext>
            </a:extLst>
          </p:cNvPr>
          <p:cNvSpPr>
            <a:spLocks noGrp="1"/>
          </p:cNvSpPr>
          <p:nvPr>
            <p:ph type="body" sz="quarter" idx="19" hasCustomPrompt="1"/>
          </p:nvPr>
        </p:nvSpPr>
        <p:spPr>
          <a:xfrm>
            <a:off x="6240463" y="2604943"/>
            <a:ext cx="5688012" cy="427209"/>
          </a:xfrm>
          <a:prstGeom prst="rect">
            <a:avLst/>
          </a:prstGeom>
        </p:spPr>
        <p:txBody>
          <a:bodyPr lIns="0" tIns="0" rIns="0" bIns="0" anchor="b"/>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8C0CC7DB-0C97-48D1-8188-E142BEDBEFB7}"/>
              </a:ext>
            </a:extLst>
          </p:cNvPr>
          <p:cNvSpPr>
            <a:spLocks noGrp="1"/>
          </p:cNvSpPr>
          <p:nvPr>
            <p:ph type="body" sz="quarter" idx="20" hasCustomPrompt="1"/>
          </p:nvPr>
        </p:nvSpPr>
        <p:spPr>
          <a:xfrm>
            <a:off x="263524" y="4387690"/>
            <a:ext cx="3995739" cy="427209"/>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18" name="Текст 2">
            <a:extLst>
              <a:ext uri="{FF2B5EF4-FFF2-40B4-BE49-F238E27FC236}">
                <a16:creationId xmlns:a16="http://schemas.microsoft.com/office/drawing/2014/main" id="{BAFF2D75-472A-4BA8-BC60-031441435301}"/>
              </a:ext>
            </a:extLst>
          </p:cNvPr>
          <p:cNvSpPr>
            <a:spLocks noGrp="1"/>
          </p:cNvSpPr>
          <p:nvPr>
            <p:ph type="body" sz="quarter" idx="21" hasCustomPrompt="1"/>
          </p:nvPr>
        </p:nvSpPr>
        <p:spPr>
          <a:xfrm>
            <a:off x="6240463" y="4387691"/>
            <a:ext cx="5688012" cy="427209"/>
          </a:xfrm>
          <a:prstGeom prst="rect">
            <a:avLst/>
          </a:prstGeom>
        </p:spPr>
        <p:txBody>
          <a:bodyPr lIns="0" tIns="0" rIns="0" bIns="0" anchor="b"/>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10CF99D2-A06F-4AF7-8075-75F08DD0545E}"/>
              </a:ext>
            </a:extLst>
          </p:cNvPr>
          <p:cNvSpPr>
            <a:spLocks noGrp="1"/>
          </p:cNvSpPr>
          <p:nvPr>
            <p:ph type="body" sz="quarter" idx="22" hasCustomPrompt="1"/>
          </p:nvPr>
        </p:nvSpPr>
        <p:spPr>
          <a:xfrm>
            <a:off x="263524" y="6170439"/>
            <a:ext cx="3995739" cy="427209"/>
          </a:xfrm>
          <a:prstGeom prst="rect">
            <a:avLst/>
          </a:prstGeom>
        </p:spPr>
        <p:txBody>
          <a:bodyPr lIns="0" tIns="0" rIns="0" bIns="0" anchor="b"/>
          <a:lstStyle>
            <a:lvl1pPr marL="0" indent="0" algn="l" defTabSz="914400" rtl="0" eaLnBrk="1" latinLnBrk="0" hangingPunct="1">
              <a:spcBef>
                <a:spcPts val="0"/>
              </a:spcBef>
              <a:buNone/>
              <a:defRPr lang="ru-RU" sz="1600" kern="1200" dirty="0">
                <a:solidFill>
                  <a:schemeClr val="accent2"/>
                </a:solidFill>
                <a:latin typeface="+mj-lt"/>
                <a:ea typeface="+mn-ea"/>
                <a:cs typeface="Times New Roman" panose="02020603050405020304" pitchFamily="18" charset="0"/>
              </a:defRPr>
            </a:lvl1pPr>
          </a:lstStyle>
          <a:p>
            <a:pPr lvl="0"/>
            <a:br>
              <a:rPr lang="ru-RU" dirty="0"/>
            </a:br>
            <a:r>
              <a:rPr lang="ru-RU" dirty="0"/>
              <a:t>ПОЛЕ ДЛЯ РАЗМЕЩЕНИЯ ТЕЗИСА</a:t>
            </a:r>
          </a:p>
        </p:txBody>
      </p:sp>
      <p:sp>
        <p:nvSpPr>
          <p:cNvPr id="21" name="Текст 2">
            <a:extLst>
              <a:ext uri="{FF2B5EF4-FFF2-40B4-BE49-F238E27FC236}">
                <a16:creationId xmlns:a16="http://schemas.microsoft.com/office/drawing/2014/main" id="{D1B50CDD-5E6B-4851-8B20-DE8C32801517}"/>
              </a:ext>
            </a:extLst>
          </p:cNvPr>
          <p:cNvSpPr>
            <a:spLocks noGrp="1"/>
          </p:cNvSpPr>
          <p:nvPr>
            <p:ph type="body" sz="quarter" idx="23" hasCustomPrompt="1"/>
          </p:nvPr>
        </p:nvSpPr>
        <p:spPr>
          <a:xfrm>
            <a:off x="6240463" y="6170439"/>
            <a:ext cx="5688012" cy="427209"/>
          </a:xfrm>
          <a:prstGeom prst="rect">
            <a:avLst/>
          </a:prstGeom>
        </p:spPr>
        <p:txBody>
          <a:bodyPr lIns="0" tIns="0" rIns="0" bIns="0" anchor="b"/>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Tree>
    <p:extLst>
      <p:ext uri="{BB962C8B-B14F-4D97-AF65-F5344CB8AC3E}">
        <p14:creationId xmlns:p14="http://schemas.microsoft.com/office/powerpoint/2010/main" val="212546506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Слайд с иконками и текстовыми блоками">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3" y="3719871"/>
            <a:ext cx="3995739" cy="329547"/>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5951537" y="3719871"/>
            <a:ext cx="3995739" cy="329547"/>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4" y="5867611"/>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5951537" y="5867611"/>
            <a:ext cx="3995738" cy="63690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иконками</a:t>
            </a:r>
            <a:br>
              <a:rPr lang="ru-RU" dirty="0"/>
            </a:br>
            <a:r>
              <a:rPr lang="ru-RU" dirty="0"/>
              <a:t>и текстовыми 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Tree>
    <p:extLst>
      <p:ext uri="{BB962C8B-B14F-4D97-AF65-F5344CB8AC3E}">
        <p14:creationId xmlns:p14="http://schemas.microsoft.com/office/powerpoint/2010/main" val="28093700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Слайд с иконками и текстовыми блоками_2">
    <p:spTree>
      <p:nvGrpSpPr>
        <p:cNvPr id="1" name=""/>
        <p:cNvGrpSpPr/>
        <p:nvPr/>
      </p:nvGrpSpPr>
      <p:grpSpPr>
        <a:xfrm>
          <a:off x="0" y="0"/>
          <a:ext cx="0" cy="0"/>
          <a:chOff x="0" y="0"/>
          <a:chExt cx="0" cy="0"/>
        </a:xfrm>
      </p:grpSpPr>
      <p:sp>
        <p:nvSpPr>
          <p:cNvPr id="7" name="Текст 2">
            <a:extLst>
              <a:ext uri="{FF2B5EF4-FFF2-40B4-BE49-F238E27FC236}">
                <a16:creationId xmlns:a16="http://schemas.microsoft.com/office/drawing/2014/main" id="{161C9B9A-3981-46EA-89C2-2733489A9E9E}"/>
              </a:ext>
            </a:extLst>
          </p:cNvPr>
          <p:cNvSpPr>
            <a:spLocks noGrp="1"/>
          </p:cNvSpPr>
          <p:nvPr>
            <p:ph type="body" sz="quarter" idx="18" hasCustomPrompt="1"/>
          </p:nvPr>
        </p:nvSpPr>
        <p:spPr>
          <a:xfrm>
            <a:off x="263524" y="2946018"/>
            <a:ext cx="3285703" cy="82708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F1762C23-E649-4A22-BC59-A3DDE0825235}"/>
              </a:ext>
            </a:extLst>
          </p:cNvPr>
          <p:cNvSpPr>
            <a:spLocks noGrp="1"/>
          </p:cNvSpPr>
          <p:nvPr>
            <p:ph type="body" sz="quarter" idx="20" hasCustomPrompt="1"/>
          </p:nvPr>
        </p:nvSpPr>
        <p:spPr>
          <a:xfrm>
            <a:off x="4259262" y="2946018"/>
            <a:ext cx="3285703" cy="82708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3" name="Текст 2">
            <a:extLst>
              <a:ext uri="{FF2B5EF4-FFF2-40B4-BE49-F238E27FC236}">
                <a16:creationId xmlns:a16="http://schemas.microsoft.com/office/drawing/2014/main" id="{E25C3365-070F-481A-B7B3-F81190259EF5}"/>
              </a:ext>
            </a:extLst>
          </p:cNvPr>
          <p:cNvSpPr>
            <a:spLocks noGrp="1"/>
          </p:cNvSpPr>
          <p:nvPr>
            <p:ph type="body" sz="quarter" idx="24" hasCustomPrompt="1"/>
          </p:nvPr>
        </p:nvSpPr>
        <p:spPr>
          <a:xfrm>
            <a:off x="263525" y="5093758"/>
            <a:ext cx="3285706" cy="1220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9" name="Текст 2">
            <a:extLst>
              <a:ext uri="{FF2B5EF4-FFF2-40B4-BE49-F238E27FC236}">
                <a16:creationId xmlns:a16="http://schemas.microsoft.com/office/drawing/2014/main" id="{58EACCD3-396B-4F3B-9AB3-C34DB1631862}"/>
              </a:ext>
            </a:extLst>
          </p:cNvPr>
          <p:cNvSpPr>
            <a:spLocks noGrp="1"/>
          </p:cNvSpPr>
          <p:nvPr>
            <p:ph type="body" sz="quarter" idx="26" hasCustomPrompt="1"/>
          </p:nvPr>
        </p:nvSpPr>
        <p:spPr>
          <a:xfrm>
            <a:off x="4259263" y="5093758"/>
            <a:ext cx="3285706" cy="1220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4" name="Текст 2">
            <a:extLst>
              <a:ext uri="{FF2B5EF4-FFF2-40B4-BE49-F238E27FC236}">
                <a16:creationId xmlns:a16="http://schemas.microsoft.com/office/drawing/2014/main" id="{A8841234-44B0-406E-A2D7-BE4E410F4B08}"/>
              </a:ext>
            </a:extLst>
          </p:cNvPr>
          <p:cNvSpPr>
            <a:spLocks noGrp="1"/>
          </p:cNvSpPr>
          <p:nvPr>
            <p:ph type="body" sz="quarter" idx="28" hasCustomPrompt="1"/>
          </p:nvPr>
        </p:nvSpPr>
        <p:spPr>
          <a:xfrm>
            <a:off x="8237445" y="2946018"/>
            <a:ext cx="3285704" cy="82708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16" name="Текст 2">
            <a:extLst>
              <a:ext uri="{FF2B5EF4-FFF2-40B4-BE49-F238E27FC236}">
                <a16:creationId xmlns:a16="http://schemas.microsoft.com/office/drawing/2014/main" id="{DC73F2DF-4B04-4EA9-807B-47DD8F9C3036}"/>
              </a:ext>
            </a:extLst>
          </p:cNvPr>
          <p:cNvSpPr>
            <a:spLocks noGrp="1"/>
          </p:cNvSpPr>
          <p:nvPr>
            <p:ph type="body" sz="quarter" idx="30" hasCustomPrompt="1"/>
          </p:nvPr>
        </p:nvSpPr>
        <p:spPr>
          <a:xfrm>
            <a:off x="8237444" y="5093758"/>
            <a:ext cx="3285705" cy="1220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1" name="Заголовок 1">
            <a:extLst>
              <a:ext uri="{FF2B5EF4-FFF2-40B4-BE49-F238E27FC236}">
                <a16:creationId xmlns:a16="http://schemas.microsoft.com/office/drawing/2014/main" id="{00D2CDE2-8AE1-4756-A613-EDCBCFE764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иконками</a:t>
            </a:r>
            <a:br>
              <a:rPr lang="ru-RU" dirty="0"/>
            </a:br>
            <a:r>
              <a:rPr lang="ru-RU" dirty="0"/>
              <a:t>и текстовыми блоками</a:t>
            </a:r>
          </a:p>
        </p:txBody>
      </p:sp>
      <p:sp>
        <p:nvSpPr>
          <p:cNvPr id="32" name="Текст 2">
            <a:extLst>
              <a:ext uri="{FF2B5EF4-FFF2-40B4-BE49-F238E27FC236}">
                <a16:creationId xmlns:a16="http://schemas.microsoft.com/office/drawing/2014/main" id="{C8852845-DF9F-423A-864C-55CD8A97969C}"/>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Tree>
    <p:extLst>
      <p:ext uri="{BB962C8B-B14F-4D97-AF65-F5344CB8AC3E}">
        <p14:creationId xmlns:p14="http://schemas.microsoft.com/office/powerpoint/2010/main" val="175957039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Слайд с ключевым числом">
    <p:bg>
      <p:bgPr>
        <a:solidFill>
          <a:schemeClr val="accent2"/>
        </a:solidFill>
        <a:effectLst/>
      </p:bgPr>
    </p:bg>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9305F315-942A-47A1-9505-631320A74E77}"/>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ключевым числом</a:t>
            </a:r>
          </a:p>
        </p:txBody>
      </p:sp>
      <p:sp>
        <p:nvSpPr>
          <p:cNvPr id="8" name="Текст 2">
            <a:extLst>
              <a:ext uri="{FF2B5EF4-FFF2-40B4-BE49-F238E27FC236}">
                <a16:creationId xmlns:a16="http://schemas.microsoft.com/office/drawing/2014/main" id="{8C4D0C96-B188-497F-B2CE-A2974D80BF83}"/>
              </a:ext>
            </a:extLst>
          </p:cNvPr>
          <p:cNvSpPr>
            <a:spLocks noGrp="1"/>
          </p:cNvSpPr>
          <p:nvPr>
            <p:ph type="body" sz="quarter" idx="25" hasCustomPrompt="1"/>
          </p:nvPr>
        </p:nvSpPr>
        <p:spPr>
          <a:xfrm>
            <a:off x="263525" y="873125"/>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9" name="Текст 2">
            <a:extLst>
              <a:ext uri="{FF2B5EF4-FFF2-40B4-BE49-F238E27FC236}">
                <a16:creationId xmlns:a16="http://schemas.microsoft.com/office/drawing/2014/main" id="{FFE962B8-4B31-4631-9C73-D8BE616B7D97}"/>
              </a:ext>
            </a:extLst>
          </p:cNvPr>
          <p:cNvSpPr>
            <a:spLocks noGrp="1"/>
          </p:cNvSpPr>
          <p:nvPr>
            <p:ph type="body" sz="quarter" idx="26" hasCustomPrompt="1"/>
          </p:nvPr>
        </p:nvSpPr>
        <p:spPr>
          <a:xfrm>
            <a:off x="2095018" y="2065758"/>
            <a:ext cx="8001964" cy="2438787"/>
          </a:xfrm>
          <a:prstGeom prst="rect">
            <a:avLst/>
          </a:prstGeom>
        </p:spPr>
        <p:txBody>
          <a:bodyPr lIns="0" tIns="0" rIns="0" bIns="0" anchor="ctr"/>
          <a:lstStyle>
            <a:lvl1pPr marL="0" indent="0" algn="ctr" defTabSz="914400" rtl="0" eaLnBrk="1" latinLnBrk="0" hangingPunct="1">
              <a:lnSpc>
                <a:spcPct val="100000"/>
              </a:lnSpc>
              <a:spcBef>
                <a:spcPts val="0"/>
              </a:spcBef>
              <a:buNone/>
              <a:defRPr lang="ru-RU" sz="200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en-US" dirty="0"/>
              <a:t>1600+</a:t>
            </a:r>
            <a:endParaRPr lang="ru-RU" dirty="0"/>
          </a:p>
        </p:txBody>
      </p:sp>
      <p:sp>
        <p:nvSpPr>
          <p:cNvPr id="10" name="Текст 2">
            <a:extLst>
              <a:ext uri="{FF2B5EF4-FFF2-40B4-BE49-F238E27FC236}">
                <a16:creationId xmlns:a16="http://schemas.microsoft.com/office/drawing/2014/main" id="{B384ACFF-5E68-48E1-9F13-7181D5C2BAC7}"/>
              </a:ext>
            </a:extLst>
          </p:cNvPr>
          <p:cNvSpPr>
            <a:spLocks noGrp="1"/>
          </p:cNvSpPr>
          <p:nvPr>
            <p:ph type="body" sz="quarter" idx="27" hasCustomPrompt="1"/>
          </p:nvPr>
        </p:nvSpPr>
        <p:spPr>
          <a:xfrm>
            <a:off x="2095018" y="4549343"/>
            <a:ext cx="8001964" cy="520097"/>
          </a:xfrm>
          <a:prstGeom prst="rect">
            <a:avLst/>
          </a:prstGeom>
        </p:spPr>
        <p:txBody>
          <a:bodyPr lIns="0" tIns="0" rIns="0" bIns="0"/>
          <a:lstStyle>
            <a:lvl1pPr marL="0" indent="0" algn="ctr" defTabSz="914400" rtl="0" eaLnBrk="1" latinLnBrk="0" hangingPunct="1">
              <a:spcBef>
                <a:spcPts val="0"/>
              </a:spcBef>
              <a:buNone/>
              <a:defRPr lang="ru-RU" sz="16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ru-RU" dirty="0"/>
            </a:br>
            <a:r>
              <a:rPr lang="ru-RU" dirty="0"/>
              <a:t>ИЛИ НЕСКОЛЬКО СТРОК</a:t>
            </a:r>
          </a:p>
        </p:txBody>
      </p:sp>
      <p:pic>
        <p:nvPicPr>
          <p:cNvPr id="2" name="Picture 9">
            <a:extLst>
              <a:ext uri="{FF2B5EF4-FFF2-40B4-BE49-F238E27FC236}">
                <a16:creationId xmlns:a16="http://schemas.microsoft.com/office/drawing/2014/main" id="{C595FE27-2A3F-377E-4EB0-6FE03E3D5211}"/>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6" name="Нижний колонтитул 4">
            <a:extLst>
              <a:ext uri="{FF2B5EF4-FFF2-40B4-BE49-F238E27FC236}">
                <a16:creationId xmlns:a16="http://schemas.microsoft.com/office/drawing/2014/main" id="{CF105ECB-C453-0E83-903F-87B9A09A4AD8}"/>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3" name="Номер слайда 5">
            <a:extLst>
              <a:ext uri="{FF2B5EF4-FFF2-40B4-BE49-F238E27FC236}">
                <a16:creationId xmlns:a16="http://schemas.microsoft.com/office/drawing/2014/main" id="{B8168CDC-A7A6-8D3F-ACEF-7B2AA49918D6}"/>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99715687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Слайд с ключевым числом_2">
    <p:bg>
      <p:bgPr>
        <a:solidFill>
          <a:schemeClr val="bg1"/>
        </a:solidFill>
        <a:effectLst/>
      </p:bgPr>
    </p:bg>
    <p:spTree>
      <p:nvGrpSpPr>
        <p:cNvPr id="1" name=""/>
        <p:cNvGrpSpPr/>
        <p:nvPr/>
      </p:nvGrpSpPr>
      <p:grpSpPr>
        <a:xfrm>
          <a:off x="0" y="0"/>
          <a:ext cx="0" cy="0"/>
          <a:chOff x="0" y="0"/>
          <a:chExt cx="0" cy="0"/>
        </a:xfrm>
      </p:grpSpPr>
      <p:sp>
        <p:nvSpPr>
          <p:cNvPr id="3" name="Text Placeholder 12">
            <a:extLst>
              <a:ext uri="{FF2B5EF4-FFF2-40B4-BE49-F238E27FC236}">
                <a16:creationId xmlns:a16="http://schemas.microsoft.com/office/drawing/2014/main" id="{0C5BB9E9-3D9D-D7A5-5D5E-B1546E7D2D73}"/>
              </a:ext>
            </a:extLst>
          </p:cNvPr>
          <p:cNvSpPr txBox="1">
            <a:spLocks/>
          </p:cNvSpPr>
          <p:nvPr userDrawn="1"/>
        </p:nvSpPr>
        <p:spPr>
          <a:xfrm>
            <a:off x="964046" y="-207186"/>
            <a:ext cx="9104667" cy="248569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9000" kern="1200">
                <a:solidFill>
                  <a:srgbClr val="FE6E24"/>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2" indent="0" algn="ctr">
              <a:buNone/>
            </a:pPr>
            <a:endParaRPr lang="en-RU" sz="20000" dirty="0">
              <a:solidFill>
                <a:schemeClr val="bg1"/>
              </a:solidFill>
            </a:endParaRPr>
          </a:p>
        </p:txBody>
      </p:sp>
      <p:sp>
        <p:nvSpPr>
          <p:cNvPr id="11" name="Текст 2">
            <a:extLst>
              <a:ext uri="{FF2B5EF4-FFF2-40B4-BE49-F238E27FC236}">
                <a16:creationId xmlns:a16="http://schemas.microsoft.com/office/drawing/2014/main" id="{D2EFC58A-769C-4328-9F6B-4FFB99F3AD7B}"/>
              </a:ext>
            </a:extLst>
          </p:cNvPr>
          <p:cNvSpPr>
            <a:spLocks noGrp="1"/>
          </p:cNvSpPr>
          <p:nvPr>
            <p:ph type="body" sz="quarter" idx="26" hasCustomPrompt="1"/>
          </p:nvPr>
        </p:nvSpPr>
        <p:spPr>
          <a:xfrm>
            <a:off x="263525" y="258641"/>
            <a:ext cx="3856520" cy="2013294"/>
          </a:xfrm>
          <a:prstGeom prst="rect">
            <a:avLst/>
          </a:prstGeom>
        </p:spPr>
        <p:txBody>
          <a:bodyPr lIns="0" tIns="0" rIns="0" bIns="0" anchor="ctr"/>
          <a:lstStyle>
            <a:lvl1pPr marL="0" indent="0" algn="l" defTabSz="914400" rtl="0" eaLnBrk="1" latinLnBrk="0" hangingPunct="1">
              <a:lnSpc>
                <a:spcPct val="100000"/>
              </a:lnSpc>
              <a:spcBef>
                <a:spcPts val="0"/>
              </a:spcBef>
              <a:buNone/>
              <a:defRPr lang="ru-RU" sz="200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29</a:t>
            </a:r>
          </a:p>
        </p:txBody>
      </p:sp>
      <p:sp>
        <p:nvSpPr>
          <p:cNvPr id="12" name="Текст 2">
            <a:extLst>
              <a:ext uri="{FF2B5EF4-FFF2-40B4-BE49-F238E27FC236}">
                <a16:creationId xmlns:a16="http://schemas.microsoft.com/office/drawing/2014/main" id="{51804056-27D0-4891-B277-4447BE235891}"/>
              </a:ext>
            </a:extLst>
          </p:cNvPr>
          <p:cNvSpPr>
            <a:spLocks noGrp="1"/>
          </p:cNvSpPr>
          <p:nvPr>
            <p:ph type="body" sz="quarter" idx="27" hasCustomPrompt="1"/>
          </p:nvPr>
        </p:nvSpPr>
        <p:spPr>
          <a:xfrm>
            <a:off x="2892306" y="258641"/>
            <a:ext cx="1366957" cy="2013294"/>
          </a:xfrm>
          <a:prstGeom prst="rect">
            <a:avLst/>
          </a:prstGeom>
        </p:spPr>
        <p:txBody>
          <a:bodyPr lIns="0" tIns="0" rIns="0" bIns="0" anchor="t"/>
          <a:lstStyle>
            <a:lvl1pPr marL="0" indent="0" algn="l" defTabSz="914400" rtl="0" eaLnBrk="1" latinLnBrk="0" hangingPunct="1">
              <a:lnSpc>
                <a:spcPct val="100000"/>
              </a:lnSpc>
              <a:spcBef>
                <a:spcPts val="0"/>
              </a:spcBef>
              <a:buNone/>
              <a:defRPr lang="ru-RU" sz="9700" kern="1200" dirty="0">
                <a:solidFill>
                  <a:schemeClr val="accent2"/>
                </a:solidFill>
                <a:latin typeface="+mj-lt"/>
                <a:ea typeface="+mn-ea"/>
                <a:cs typeface="Times New Roman" panose="02020603050405020304" pitchFamily="18" charset="0"/>
              </a:defRPr>
            </a:lvl1pPr>
          </a:lstStyle>
          <a:p>
            <a:pPr lvl="0"/>
            <a:r>
              <a:rPr lang="ru-RU" dirty="0"/>
              <a:t>%</a:t>
            </a:r>
          </a:p>
        </p:txBody>
      </p:sp>
      <p:sp>
        <p:nvSpPr>
          <p:cNvPr id="13" name="Текст 2">
            <a:extLst>
              <a:ext uri="{FF2B5EF4-FFF2-40B4-BE49-F238E27FC236}">
                <a16:creationId xmlns:a16="http://schemas.microsoft.com/office/drawing/2014/main" id="{4ED1ACEC-26D4-4132-BD86-03D9DF7EDE31}"/>
              </a:ext>
            </a:extLst>
          </p:cNvPr>
          <p:cNvSpPr>
            <a:spLocks noGrp="1"/>
          </p:cNvSpPr>
          <p:nvPr>
            <p:ph type="body" sz="quarter" idx="28" hasCustomPrompt="1"/>
          </p:nvPr>
        </p:nvSpPr>
        <p:spPr>
          <a:xfrm>
            <a:off x="263525" y="5084762"/>
            <a:ext cx="3856520" cy="1248863"/>
          </a:xfrm>
          <a:prstGeom prst="rect">
            <a:avLst/>
          </a:prstGeom>
        </p:spPr>
        <p:txBody>
          <a:bodyPr lIns="0" tIns="0" rIns="0" bIns="0" anchor="b"/>
          <a:lstStyle>
            <a:lvl1pPr marL="0" indent="0" algn="l" defTabSz="914400" rtl="0" eaLnBrk="1" latinLnBrk="0" hangingPunct="1">
              <a:lnSpc>
                <a:spcPct val="90000"/>
              </a:lnSpc>
              <a:spcBef>
                <a:spcPts val="0"/>
              </a:spcBef>
              <a:buNone/>
              <a:defRPr lang="ru-RU" sz="1600" kern="1200" dirty="0">
                <a:solidFill>
                  <a:schemeClr val="accent2"/>
                </a:solidFill>
                <a:latin typeface="+mj-lt"/>
                <a:ea typeface="+mn-ea"/>
                <a:cs typeface="Times New Roman" panose="02020603050405020304" pitchFamily="18" charset="0"/>
              </a:defRPr>
            </a:lvl1pPr>
          </a:lstStyle>
          <a:p>
            <a:pPr lvl="0"/>
            <a:r>
              <a:rPr lang="ru-RU" dirty="0"/>
              <a:t>ПОЛЕ ДЛЯ ПОДПИСИ В ОДНУ</a:t>
            </a:r>
            <a:br>
              <a:rPr lang="ru-RU" dirty="0"/>
            </a:br>
            <a:r>
              <a:rPr lang="ru-RU" dirty="0"/>
              <a:t>ИЛИ ДВЕ СТРОКИ</a:t>
            </a:r>
          </a:p>
        </p:txBody>
      </p:sp>
      <p:grpSp>
        <p:nvGrpSpPr>
          <p:cNvPr id="14" name="Group 13">
            <a:extLst>
              <a:ext uri="{FF2B5EF4-FFF2-40B4-BE49-F238E27FC236}">
                <a16:creationId xmlns:a16="http://schemas.microsoft.com/office/drawing/2014/main" id="{223A6F91-609D-45D6-9987-A18E039EADDD}"/>
              </a:ext>
            </a:extLst>
          </p:cNvPr>
          <p:cNvGrpSpPr/>
          <p:nvPr userDrawn="1"/>
        </p:nvGrpSpPr>
        <p:grpSpPr>
          <a:xfrm>
            <a:off x="276646" y="6340195"/>
            <a:ext cx="11651829" cy="0"/>
            <a:chOff x="299796" y="6201295"/>
            <a:chExt cx="11651829" cy="0"/>
          </a:xfrm>
        </p:grpSpPr>
        <p:cxnSp>
          <p:nvCxnSpPr>
            <p:cNvPr id="15" name="Straight Connector 7">
              <a:extLst>
                <a:ext uri="{FF2B5EF4-FFF2-40B4-BE49-F238E27FC236}">
                  <a16:creationId xmlns:a16="http://schemas.microsoft.com/office/drawing/2014/main" id="{EBAA5FF1-2166-4E68-B808-D64C6DD81A93}"/>
                </a:ext>
              </a:extLst>
            </p:cNvPr>
            <p:cNvCxnSpPr>
              <a:cxnSpLocks/>
            </p:cNvCxnSpPr>
            <p:nvPr userDrawn="1"/>
          </p:nvCxnSpPr>
          <p:spPr>
            <a:xfrm>
              <a:off x="2194560" y="6201295"/>
              <a:ext cx="9757065"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6" name="Straight Connector 9">
              <a:extLst>
                <a:ext uri="{FF2B5EF4-FFF2-40B4-BE49-F238E27FC236}">
                  <a16:creationId xmlns:a16="http://schemas.microsoft.com/office/drawing/2014/main" id="{8806A020-BB79-46FA-A59B-3DEE02F6826D}"/>
                </a:ext>
              </a:extLst>
            </p:cNvPr>
            <p:cNvCxnSpPr>
              <a:cxnSpLocks/>
            </p:cNvCxnSpPr>
            <p:nvPr userDrawn="1"/>
          </p:nvCxnSpPr>
          <p:spPr>
            <a:xfrm>
              <a:off x="299796" y="6201295"/>
              <a:ext cx="3982617" cy="0"/>
            </a:xfrm>
            <a:prstGeom prst="line">
              <a:avLst/>
            </a:prstGeom>
            <a:ln w="12700">
              <a:solidFill>
                <a:srgbClr val="FE6E24"/>
              </a:solidFill>
            </a:ln>
          </p:spPr>
          <p:style>
            <a:lnRef idx="1">
              <a:schemeClr val="dk1"/>
            </a:lnRef>
            <a:fillRef idx="0">
              <a:schemeClr val="dk1"/>
            </a:fillRef>
            <a:effectRef idx="0">
              <a:schemeClr val="dk1"/>
            </a:effectRef>
            <a:fontRef idx="minor">
              <a:schemeClr val="tx1"/>
            </a:fontRef>
          </p:style>
        </p:cxnSp>
      </p:grpSp>
      <p:sp>
        <p:nvSpPr>
          <p:cNvPr id="2" name="Номер слайда 5">
            <a:extLst>
              <a:ext uri="{FF2B5EF4-FFF2-40B4-BE49-F238E27FC236}">
                <a16:creationId xmlns:a16="http://schemas.microsoft.com/office/drawing/2014/main" id="{3B9047BC-7493-9A3E-0316-82CC5900438C}"/>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415441921"/>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Слайд со схемой">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элементами</a:t>
            </a:r>
            <a:br>
              <a:rPr lang="ru-RU" dirty="0"/>
            </a:br>
            <a:r>
              <a:rPr lang="ru-RU" dirty="0"/>
              <a:t>схемы</a:t>
            </a:r>
          </a:p>
        </p:txBody>
      </p:sp>
      <p:sp>
        <p:nvSpPr>
          <p:cNvPr id="13" name="Текст 2">
            <a:extLst>
              <a:ext uri="{FF2B5EF4-FFF2-40B4-BE49-F238E27FC236}">
                <a16:creationId xmlns:a16="http://schemas.microsoft.com/office/drawing/2014/main" id="{1B42B641-74C0-437B-BC43-24FCF12563D3}"/>
              </a:ext>
            </a:extLst>
          </p:cNvPr>
          <p:cNvSpPr>
            <a:spLocks noGrp="1"/>
          </p:cNvSpPr>
          <p:nvPr>
            <p:ph type="body" sz="quarter" idx="24" hasCustomPrompt="1"/>
          </p:nvPr>
        </p:nvSpPr>
        <p:spPr>
          <a:xfrm>
            <a:off x="263525" y="5668404"/>
            <a:ext cx="3995738" cy="92924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6" name="Текст 2">
            <a:extLst>
              <a:ext uri="{FF2B5EF4-FFF2-40B4-BE49-F238E27FC236}">
                <a16:creationId xmlns:a16="http://schemas.microsoft.com/office/drawing/2014/main" id="{5470D571-F704-4F39-91C0-CA508407AA34}"/>
              </a:ext>
            </a:extLst>
          </p:cNvPr>
          <p:cNvSpPr>
            <a:spLocks noGrp="1"/>
          </p:cNvSpPr>
          <p:nvPr>
            <p:ph type="body" sz="quarter" idx="26" hasCustomPrompt="1"/>
          </p:nvPr>
        </p:nvSpPr>
        <p:spPr>
          <a:xfrm>
            <a:off x="7932739" y="5668404"/>
            <a:ext cx="3995738" cy="929244"/>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br>
              <a:rPr lang="ru-RU" dirty="0"/>
            </a:br>
            <a:r>
              <a:rPr lang="ru-RU" dirty="0"/>
              <a:t>Масштабируемое поле для размещения текста</a:t>
            </a:r>
          </a:p>
        </p:txBody>
      </p:sp>
      <p:sp>
        <p:nvSpPr>
          <p:cNvPr id="3" name="Номер слайда 5">
            <a:extLst>
              <a:ext uri="{FF2B5EF4-FFF2-40B4-BE49-F238E27FC236}">
                <a16:creationId xmlns:a16="http://schemas.microsoft.com/office/drawing/2014/main" id="{25252F25-72E7-D15F-0CA1-5B74F34D1F2D}"/>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6808614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Слайд с круговой инфографико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круговой</a:t>
            </a:r>
            <a:br>
              <a:rPr lang="ru-RU" dirty="0"/>
            </a:br>
            <a:r>
              <a:rPr lang="ru-RU" dirty="0"/>
              <a:t>инфографикой и числами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5832475"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1" name="Текст 2">
            <a:extLst>
              <a:ext uri="{FF2B5EF4-FFF2-40B4-BE49-F238E27FC236}">
                <a16:creationId xmlns:a16="http://schemas.microsoft.com/office/drawing/2014/main" id="{F1969165-1F7F-4883-8C36-BF45C861363B}"/>
              </a:ext>
            </a:extLst>
          </p:cNvPr>
          <p:cNvSpPr>
            <a:spLocks noGrp="1"/>
          </p:cNvSpPr>
          <p:nvPr>
            <p:ph type="body" sz="quarter" idx="33" hasCustomPrompt="1"/>
          </p:nvPr>
        </p:nvSpPr>
        <p:spPr>
          <a:xfrm>
            <a:off x="7035373" y="4782258"/>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2" name="Текст 2">
            <a:extLst>
              <a:ext uri="{FF2B5EF4-FFF2-40B4-BE49-F238E27FC236}">
                <a16:creationId xmlns:a16="http://schemas.microsoft.com/office/drawing/2014/main" id="{CF8C0A3C-C76E-4F7F-BB38-70B2C0FFA7B2}"/>
              </a:ext>
            </a:extLst>
          </p:cNvPr>
          <p:cNvSpPr>
            <a:spLocks noGrp="1"/>
          </p:cNvSpPr>
          <p:nvPr>
            <p:ph type="body" sz="quarter" idx="34" hasCustomPrompt="1"/>
          </p:nvPr>
        </p:nvSpPr>
        <p:spPr>
          <a:xfrm>
            <a:off x="10240570" y="4782258"/>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3" name="Текст 2">
            <a:extLst>
              <a:ext uri="{FF2B5EF4-FFF2-40B4-BE49-F238E27FC236}">
                <a16:creationId xmlns:a16="http://schemas.microsoft.com/office/drawing/2014/main" id="{28E423D9-20C2-4ED5-BCE9-D1BF9CDEC101}"/>
              </a:ext>
            </a:extLst>
          </p:cNvPr>
          <p:cNvSpPr>
            <a:spLocks noGrp="1"/>
          </p:cNvSpPr>
          <p:nvPr>
            <p:ph type="body" sz="quarter" idx="35" hasCustomPrompt="1"/>
          </p:nvPr>
        </p:nvSpPr>
        <p:spPr>
          <a:xfrm>
            <a:off x="7035373" y="3129244"/>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4" name="Текст 2">
            <a:extLst>
              <a:ext uri="{FF2B5EF4-FFF2-40B4-BE49-F238E27FC236}">
                <a16:creationId xmlns:a16="http://schemas.microsoft.com/office/drawing/2014/main" id="{A5F7A505-3CC9-46F3-A232-52FB79C241E9}"/>
              </a:ext>
            </a:extLst>
          </p:cNvPr>
          <p:cNvSpPr>
            <a:spLocks noGrp="1"/>
          </p:cNvSpPr>
          <p:nvPr>
            <p:ph type="body" sz="quarter" idx="36" hasCustomPrompt="1"/>
          </p:nvPr>
        </p:nvSpPr>
        <p:spPr>
          <a:xfrm>
            <a:off x="10240570" y="3129244"/>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5" name="Текст 2">
            <a:extLst>
              <a:ext uri="{FF2B5EF4-FFF2-40B4-BE49-F238E27FC236}">
                <a16:creationId xmlns:a16="http://schemas.microsoft.com/office/drawing/2014/main" id="{6DB380A8-2150-4338-9327-F3CFA4FE5439}"/>
              </a:ext>
            </a:extLst>
          </p:cNvPr>
          <p:cNvSpPr>
            <a:spLocks noGrp="1"/>
          </p:cNvSpPr>
          <p:nvPr>
            <p:ph type="body" sz="quarter" idx="37" hasCustomPrompt="1"/>
          </p:nvPr>
        </p:nvSpPr>
        <p:spPr>
          <a:xfrm>
            <a:off x="8531040" y="5589587"/>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6" name="Текст 2">
            <a:extLst>
              <a:ext uri="{FF2B5EF4-FFF2-40B4-BE49-F238E27FC236}">
                <a16:creationId xmlns:a16="http://schemas.microsoft.com/office/drawing/2014/main" id="{D06F2CA1-E234-4CE7-8583-CA2907ADEC9B}"/>
              </a:ext>
            </a:extLst>
          </p:cNvPr>
          <p:cNvSpPr>
            <a:spLocks noGrp="1"/>
          </p:cNvSpPr>
          <p:nvPr>
            <p:ph type="body" sz="quarter" idx="38" hasCustomPrompt="1"/>
          </p:nvPr>
        </p:nvSpPr>
        <p:spPr>
          <a:xfrm>
            <a:off x="8531040" y="2322996"/>
            <a:ext cx="1077110" cy="313661"/>
          </a:xfrm>
          <a:prstGeom prst="rect">
            <a:avLst/>
          </a:prstGeom>
        </p:spPr>
        <p:txBody>
          <a:bodyPr lIns="0" tIns="0" rIns="0" bIns="0" anchor="ctr"/>
          <a:lstStyle>
            <a:lvl1pPr marL="0" indent="0" algn="ctr" defTabSz="914400" rtl="0" eaLnBrk="1" latinLnBrk="0" hangingPunct="1">
              <a:spcBef>
                <a:spcPts val="0"/>
              </a:spcBef>
              <a:buNone/>
              <a:defRPr lang="ru-RU" sz="1200" kern="1200" dirty="0">
                <a:solidFill>
                  <a:schemeClr val="bg1"/>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49" name="Текст 2">
            <a:extLst>
              <a:ext uri="{FF2B5EF4-FFF2-40B4-BE49-F238E27FC236}">
                <a16:creationId xmlns:a16="http://schemas.microsoft.com/office/drawing/2014/main" id="{A94E4C9E-8FAC-4F88-BCB9-2FF30D1D2044}"/>
              </a:ext>
            </a:extLst>
          </p:cNvPr>
          <p:cNvSpPr>
            <a:spLocks noGrp="1"/>
          </p:cNvSpPr>
          <p:nvPr>
            <p:ph type="body" sz="quarter" idx="26" hasCustomPrompt="1"/>
          </p:nvPr>
        </p:nvSpPr>
        <p:spPr>
          <a:xfrm>
            <a:off x="263525" y="3623839"/>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20</a:t>
            </a:r>
          </a:p>
        </p:txBody>
      </p:sp>
      <p:sp>
        <p:nvSpPr>
          <p:cNvPr id="50" name="Текст 2">
            <a:extLst>
              <a:ext uri="{FF2B5EF4-FFF2-40B4-BE49-F238E27FC236}">
                <a16:creationId xmlns:a16="http://schemas.microsoft.com/office/drawing/2014/main" id="{CC9B54D1-9F42-410D-8607-F7149D1645DE}"/>
              </a:ext>
            </a:extLst>
          </p:cNvPr>
          <p:cNvSpPr>
            <a:spLocks noGrp="1"/>
          </p:cNvSpPr>
          <p:nvPr>
            <p:ph type="body" sz="quarter" idx="27" hasCustomPrompt="1"/>
          </p:nvPr>
        </p:nvSpPr>
        <p:spPr>
          <a:xfrm>
            <a:off x="1109663" y="3623839"/>
            <a:ext cx="846138" cy="273681"/>
          </a:xfrm>
          <a:prstGeom prst="rect">
            <a:avLst/>
          </a:prstGeom>
        </p:spPr>
        <p:txBody>
          <a:bodyPr lIns="0" tIns="0" rIns="0" bIns="0"/>
          <a:lstStyle>
            <a:lvl1pPr marL="0" indent="0" algn="l" defTabSz="914400" rtl="0" eaLnBrk="1" latinLnBrk="0" hangingPunct="1">
              <a:spcBef>
                <a:spcPts val="0"/>
              </a:spcBef>
              <a:buNone/>
              <a:defRPr lang="ru-RU" sz="2000" kern="1200" dirty="0">
                <a:solidFill>
                  <a:schemeClr val="bg1"/>
                </a:solidFill>
                <a:latin typeface="+mj-lt"/>
                <a:ea typeface="+mn-ea"/>
                <a:cs typeface="Times New Roman" panose="02020603050405020304" pitchFamily="18" charset="0"/>
              </a:defRPr>
            </a:lvl1pPr>
          </a:lstStyle>
          <a:p>
            <a:pPr lvl="0"/>
            <a:r>
              <a:rPr lang="ru-RU" dirty="0"/>
              <a:t>мин</a:t>
            </a:r>
          </a:p>
        </p:txBody>
      </p:sp>
      <p:sp>
        <p:nvSpPr>
          <p:cNvPr id="51" name="Текст 2">
            <a:extLst>
              <a:ext uri="{FF2B5EF4-FFF2-40B4-BE49-F238E27FC236}">
                <a16:creationId xmlns:a16="http://schemas.microsoft.com/office/drawing/2014/main" id="{E89D4F49-4292-46B3-9423-207A5F7CE4A7}"/>
              </a:ext>
            </a:extLst>
          </p:cNvPr>
          <p:cNvSpPr>
            <a:spLocks noGrp="1"/>
          </p:cNvSpPr>
          <p:nvPr>
            <p:ph type="body" sz="quarter" idx="28" hasCustomPrompt="1"/>
          </p:nvPr>
        </p:nvSpPr>
        <p:spPr>
          <a:xfrm>
            <a:off x="263526" y="4375179"/>
            <a:ext cx="2228466" cy="40707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52" name="Текст 2">
            <a:extLst>
              <a:ext uri="{FF2B5EF4-FFF2-40B4-BE49-F238E27FC236}">
                <a16:creationId xmlns:a16="http://schemas.microsoft.com/office/drawing/2014/main" id="{6E075F01-602F-416D-BC95-84B91B965C5D}"/>
              </a:ext>
            </a:extLst>
          </p:cNvPr>
          <p:cNvSpPr>
            <a:spLocks noGrp="1"/>
          </p:cNvSpPr>
          <p:nvPr>
            <p:ph type="body" sz="quarter" idx="29" hasCustomPrompt="1"/>
          </p:nvPr>
        </p:nvSpPr>
        <p:spPr>
          <a:xfrm>
            <a:off x="263525" y="5532647"/>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40</a:t>
            </a:r>
          </a:p>
        </p:txBody>
      </p:sp>
      <p:sp>
        <p:nvSpPr>
          <p:cNvPr id="53" name="Текст 2">
            <a:extLst>
              <a:ext uri="{FF2B5EF4-FFF2-40B4-BE49-F238E27FC236}">
                <a16:creationId xmlns:a16="http://schemas.microsoft.com/office/drawing/2014/main" id="{D0124C0E-CC13-4B4B-96B2-72BB8CBAFD7E}"/>
              </a:ext>
            </a:extLst>
          </p:cNvPr>
          <p:cNvSpPr>
            <a:spLocks noGrp="1"/>
          </p:cNvSpPr>
          <p:nvPr>
            <p:ph type="body" sz="quarter" idx="30" hasCustomPrompt="1"/>
          </p:nvPr>
        </p:nvSpPr>
        <p:spPr>
          <a:xfrm>
            <a:off x="263526" y="6283987"/>
            <a:ext cx="2228466" cy="40707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54" name="Текст 2">
            <a:extLst>
              <a:ext uri="{FF2B5EF4-FFF2-40B4-BE49-F238E27FC236}">
                <a16:creationId xmlns:a16="http://schemas.microsoft.com/office/drawing/2014/main" id="{C9A1F23F-6844-4939-9B51-BD380AB5D59E}"/>
              </a:ext>
            </a:extLst>
          </p:cNvPr>
          <p:cNvSpPr>
            <a:spLocks noGrp="1"/>
          </p:cNvSpPr>
          <p:nvPr>
            <p:ph type="body" sz="quarter" idx="31" hasCustomPrompt="1"/>
          </p:nvPr>
        </p:nvSpPr>
        <p:spPr>
          <a:xfrm>
            <a:off x="3215069" y="3623839"/>
            <a:ext cx="1692275" cy="751340"/>
          </a:xfrm>
          <a:prstGeom prst="rect">
            <a:avLst/>
          </a:prstGeom>
        </p:spPr>
        <p:txBody>
          <a:bodyPr wrap="none" lIns="0" tIns="0" rIns="0" bIns="0" anchor="b"/>
          <a:lstStyle>
            <a:lvl1pPr marL="0" indent="0" algn="l" defTabSz="914400" rtl="0" eaLnBrk="1" latinLnBrk="0" hangingPunct="1">
              <a:lnSpc>
                <a:spcPct val="100000"/>
              </a:lnSpc>
              <a:spcBef>
                <a:spcPts val="0"/>
              </a:spcBef>
              <a:buNone/>
              <a:defRPr lang="ru-RU" sz="6000" kern="1200" baseline="0" dirty="0">
                <a:solidFill>
                  <a:schemeClr val="bg1"/>
                </a:solidFill>
                <a:latin typeface="Times New Roman" panose="02020603050405020304" pitchFamily="18" charset="0"/>
                <a:ea typeface="+mn-ea"/>
                <a:cs typeface="Times New Roman" panose="02020603050405020304" pitchFamily="18" charset="0"/>
              </a:defRPr>
            </a:lvl1pPr>
          </a:lstStyle>
          <a:p>
            <a:pPr lvl="0"/>
            <a:r>
              <a:rPr lang="ru-RU" dirty="0"/>
              <a:t>30</a:t>
            </a:r>
          </a:p>
        </p:txBody>
      </p:sp>
      <p:sp>
        <p:nvSpPr>
          <p:cNvPr id="55" name="Текст 2">
            <a:extLst>
              <a:ext uri="{FF2B5EF4-FFF2-40B4-BE49-F238E27FC236}">
                <a16:creationId xmlns:a16="http://schemas.microsoft.com/office/drawing/2014/main" id="{AC7D8FBA-68DF-46AD-8335-78D20D12DD08}"/>
              </a:ext>
            </a:extLst>
          </p:cNvPr>
          <p:cNvSpPr>
            <a:spLocks noGrp="1"/>
          </p:cNvSpPr>
          <p:nvPr>
            <p:ph type="body" sz="quarter" idx="32" hasCustomPrompt="1"/>
          </p:nvPr>
        </p:nvSpPr>
        <p:spPr>
          <a:xfrm>
            <a:off x="3215070" y="4375179"/>
            <a:ext cx="2228466" cy="40707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pic>
        <p:nvPicPr>
          <p:cNvPr id="3" name="Picture 9">
            <a:extLst>
              <a:ext uri="{FF2B5EF4-FFF2-40B4-BE49-F238E27FC236}">
                <a16:creationId xmlns:a16="http://schemas.microsoft.com/office/drawing/2014/main" id="{91829531-0698-08D4-49EC-C5D085BE8E72}"/>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7" name="Нижний колонтитул 4">
            <a:extLst>
              <a:ext uri="{FF2B5EF4-FFF2-40B4-BE49-F238E27FC236}">
                <a16:creationId xmlns:a16="http://schemas.microsoft.com/office/drawing/2014/main" id="{B96C0F24-71CF-42A4-DC44-5C34C278F571}"/>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4" name="Номер слайда 5">
            <a:extLst>
              <a:ext uri="{FF2B5EF4-FFF2-40B4-BE49-F238E27FC236}">
                <a16:creationId xmlns:a16="http://schemas.microsoft.com/office/drawing/2014/main" id="{4620515E-980A-B284-B506-BFEF11365384}"/>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140662389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Слайд с лучевой инфографикой">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лучевой</a:t>
            </a:r>
            <a:br>
              <a:rPr lang="ru-RU" dirty="0"/>
            </a:br>
            <a:r>
              <a:rPr lang="ru-RU" dirty="0"/>
              <a:t>инфографикой и числами</a:t>
            </a:r>
          </a:p>
        </p:txBody>
      </p:sp>
      <p:sp>
        <p:nvSpPr>
          <p:cNvPr id="7" name="Текст 2">
            <a:extLst>
              <a:ext uri="{FF2B5EF4-FFF2-40B4-BE49-F238E27FC236}">
                <a16:creationId xmlns:a16="http://schemas.microsoft.com/office/drawing/2014/main" id="{D8FC0506-35CD-45A0-8430-B8B37E64A7BE}"/>
              </a:ext>
            </a:extLst>
          </p:cNvPr>
          <p:cNvSpPr>
            <a:spLocks noGrp="1"/>
          </p:cNvSpPr>
          <p:nvPr>
            <p:ph type="body" sz="quarter" idx="26" hasCustomPrompt="1"/>
          </p:nvPr>
        </p:nvSpPr>
        <p:spPr>
          <a:xfrm>
            <a:off x="263525" y="3588279"/>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20</a:t>
            </a:r>
          </a:p>
        </p:txBody>
      </p:sp>
      <p:sp>
        <p:nvSpPr>
          <p:cNvPr id="8" name="Текст 2">
            <a:extLst>
              <a:ext uri="{FF2B5EF4-FFF2-40B4-BE49-F238E27FC236}">
                <a16:creationId xmlns:a16="http://schemas.microsoft.com/office/drawing/2014/main" id="{7B7FA10B-55AF-4A27-BAB1-D82D6A725DE5}"/>
              </a:ext>
            </a:extLst>
          </p:cNvPr>
          <p:cNvSpPr>
            <a:spLocks noGrp="1"/>
          </p:cNvSpPr>
          <p:nvPr>
            <p:ph type="body" sz="quarter" idx="27" hasCustomPrompt="1"/>
          </p:nvPr>
        </p:nvSpPr>
        <p:spPr>
          <a:xfrm>
            <a:off x="1109663" y="3588279"/>
            <a:ext cx="846138" cy="273681"/>
          </a:xfrm>
          <a:prstGeom prst="rect">
            <a:avLst/>
          </a:prstGeom>
        </p:spPr>
        <p:txBody>
          <a:bodyPr lIns="0" tIns="0" rIns="0" bIns="0"/>
          <a:lstStyle>
            <a:lvl1pPr marL="0" indent="0" algn="l" defTabSz="914400" rtl="0" eaLnBrk="1" latinLnBrk="0" hangingPunct="1">
              <a:spcBef>
                <a:spcPts val="0"/>
              </a:spcBef>
              <a:buNone/>
              <a:defRPr lang="ru-RU" sz="2000" kern="1200" dirty="0">
                <a:solidFill>
                  <a:schemeClr val="tx1"/>
                </a:solidFill>
                <a:latin typeface="+mj-lt"/>
                <a:ea typeface="+mn-ea"/>
                <a:cs typeface="Times New Roman" panose="02020603050405020304" pitchFamily="18" charset="0"/>
              </a:defRPr>
            </a:lvl1pPr>
          </a:lstStyle>
          <a:p>
            <a:pPr lvl="0"/>
            <a:r>
              <a:rPr lang="ru-RU" dirty="0"/>
              <a:t>мин</a:t>
            </a:r>
          </a:p>
        </p:txBody>
      </p:sp>
      <p:sp>
        <p:nvSpPr>
          <p:cNvPr id="10" name="Текст 2">
            <a:extLst>
              <a:ext uri="{FF2B5EF4-FFF2-40B4-BE49-F238E27FC236}">
                <a16:creationId xmlns:a16="http://schemas.microsoft.com/office/drawing/2014/main" id="{4870DDC9-E071-4C33-9B85-DC408FD00C40}"/>
              </a:ext>
            </a:extLst>
          </p:cNvPr>
          <p:cNvSpPr>
            <a:spLocks noGrp="1"/>
          </p:cNvSpPr>
          <p:nvPr>
            <p:ph type="body" sz="quarter" idx="28" hasCustomPrompt="1"/>
          </p:nvPr>
        </p:nvSpPr>
        <p:spPr>
          <a:xfrm>
            <a:off x="263526" y="4339619"/>
            <a:ext cx="2228466" cy="360477"/>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15" name="Текст 2">
            <a:extLst>
              <a:ext uri="{FF2B5EF4-FFF2-40B4-BE49-F238E27FC236}">
                <a16:creationId xmlns:a16="http://schemas.microsoft.com/office/drawing/2014/main" id="{F944B332-4FFA-487A-BB03-797EF0690FDC}"/>
              </a:ext>
            </a:extLst>
          </p:cNvPr>
          <p:cNvSpPr>
            <a:spLocks noGrp="1"/>
          </p:cNvSpPr>
          <p:nvPr>
            <p:ph type="body" sz="quarter" idx="29" hasCustomPrompt="1"/>
          </p:nvPr>
        </p:nvSpPr>
        <p:spPr>
          <a:xfrm>
            <a:off x="263525" y="5497087"/>
            <a:ext cx="1692275" cy="751340"/>
          </a:xfrm>
          <a:prstGeom prst="rect">
            <a:avLst/>
          </a:prstGeom>
        </p:spPr>
        <p:txBody>
          <a:bodyPr lIns="0" tIns="0" rIns="0" bIns="0" anchor="b"/>
          <a:lstStyle>
            <a:lvl1pPr marL="0" indent="0" algn="l" defTabSz="914400" rtl="0" eaLnBrk="1" latinLnBrk="0" hangingPunct="1">
              <a:lnSpc>
                <a:spcPct val="70000"/>
              </a:lnSpc>
              <a:spcBef>
                <a:spcPts val="0"/>
              </a:spcBef>
              <a:buNone/>
              <a:defRPr lang="ru-RU" sz="60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40</a:t>
            </a:r>
          </a:p>
        </p:txBody>
      </p:sp>
      <p:sp>
        <p:nvSpPr>
          <p:cNvPr id="17" name="Текст 2">
            <a:extLst>
              <a:ext uri="{FF2B5EF4-FFF2-40B4-BE49-F238E27FC236}">
                <a16:creationId xmlns:a16="http://schemas.microsoft.com/office/drawing/2014/main" id="{9BF1D0BA-950E-4242-BCCD-CEFF13267918}"/>
              </a:ext>
            </a:extLst>
          </p:cNvPr>
          <p:cNvSpPr>
            <a:spLocks noGrp="1"/>
          </p:cNvSpPr>
          <p:nvPr>
            <p:ph type="body" sz="quarter" idx="30" hasCustomPrompt="1"/>
          </p:nvPr>
        </p:nvSpPr>
        <p:spPr>
          <a:xfrm>
            <a:off x="263526" y="6248427"/>
            <a:ext cx="2228466" cy="360477"/>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18" name="Текст 2">
            <a:extLst>
              <a:ext uri="{FF2B5EF4-FFF2-40B4-BE49-F238E27FC236}">
                <a16:creationId xmlns:a16="http://schemas.microsoft.com/office/drawing/2014/main" id="{94C92525-3B09-445C-9E79-BED507EB3028}"/>
              </a:ext>
            </a:extLst>
          </p:cNvPr>
          <p:cNvSpPr>
            <a:spLocks noGrp="1"/>
          </p:cNvSpPr>
          <p:nvPr>
            <p:ph type="body" sz="quarter" idx="31" hasCustomPrompt="1"/>
          </p:nvPr>
        </p:nvSpPr>
        <p:spPr>
          <a:xfrm>
            <a:off x="263525" y="1586933"/>
            <a:ext cx="1692275" cy="751340"/>
          </a:xfrm>
          <a:prstGeom prst="rect">
            <a:avLst/>
          </a:prstGeom>
        </p:spPr>
        <p:txBody>
          <a:bodyPr wrap="none" lIns="0" tIns="0" rIns="0" bIns="0" anchor="b"/>
          <a:lstStyle>
            <a:lvl1pPr marL="0" indent="0" algn="l" defTabSz="914400" rtl="0" eaLnBrk="1" latinLnBrk="0" hangingPunct="1">
              <a:lnSpc>
                <a:spcPct val="100000"/>
              </a:lnSpc>
              <a:spcBef>
                <a:spcPts val="0"/>
              </a:spcBef>
              <a:buNone/>
              <a:defRPr lang="ru-RU" sz="6000" kern="1200" baseline="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30</a:t>
            </a:r>
          </a:p>
        </p:txBody>
      </p:sp>
      <p:sp>
        <p:nvSpPr>
          <p:cNvPr id="19" name="Текст 2">
            <a:extLst>
              <a:ext uri="{FF2B5EF4-FFF2-40B4-BE49-F238E27FC236}">
                <a16:creationId xmlns:a16="http://schemas.microsoft.com/office/drawing/2014/main" id="{D48E9B7A-2998-46E4-88EF-8AF39A8DE46B}"/>
              </a:ext>
            </a:extLst>
          </p:cNvPr>
          <p:cNvSpPr>
            <a:spLocks noGrp="1"/>
          </p:cNvSpPr>
          <p:nvPr>
            <p:ph type="body" sz="quarter" idx="32" hasCustomPrompt="1"/>
          </p:nvPr>
        </p:nvSpPr>
        <p:spPr>
          <a:xfrm>
            <a:off x="263526" y="2338273"/>
            <a:ext cx="2228466" cy="360477"/>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подписи в одну </a:t>
            </a:r>
            <a:br>
              <a:rPr lang="en-US" dirty="0"/>
            </a:br>
            <a:r>
              <a:rPr lang="ru-RU" dirty="0"/>
              <a:t>или несколько строк</a:t>
            </a:r>
          </a:p>
        </p:txBody>
      </p:sp>
      <p:sp>
        <p:nvSpPr>
          <p:cNvPr id="31" name="Текст 2">
            <a:extLst>
              <a:ext uri="{FF2B5EF4-FFF2-40B4-BE49-F238E27FC236}">
                <a16:creationId xmlns:a16="http://schemas.microsoft.com/office/drawing/2014/main" id="{F1969165-1F7F-4883-8C36-BF45C861363B}"/>
              </a:ext>
            </a:extLst>
          </p:cNvPr>
          <p:cNvSpPr>
            <a:spLocks noGrp="1"/>
          </p:cNvSpPr>
          <p:nvPr>
            <p:ph type="body" sz="quarter" idx="33" hasCustomPrompt="1"/>
          </p:nvPr>
        </p:nvSpPr>
        <p:spPr>
          <a:xfrm>
            <a:off x="5344085" y="5480225"/>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2" name="Текст 2">
            <a:extLst>
              <a:ext uri="{FF2B5EF4-FFF2-40B4-BE49-F238E27FC236}">
                <a16:creationId xmlns:a16="http://schemas.microsoft.com/office/drawing/2014/main" id="{CF8C0A3C-C76E-4F7F-BB38-70B2C0FFA7B2}"/>
              </a:ext>
            </a:extLst>
          </p:cNvPr>
          <p:cNvSpPr>
            <a:spLocks noGrp="1"/>
          </p:cNvSpPr>
          <p:nvPr>
            <p:ph type="body" sz="quarter" idx="34" hasCustomPrompt="1"/>
          </p:nvPr>
        </p:nvSpPr>
        <p:spPr>
          <a:xfrm>
            <a:off x="10672649" y="2060172"/>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3" name="Текст 2">
            <a:extLst>
              <a:ext uri="{FF2B5EF4-FFF2-40B4-BE49-F238E27FC236}">
                <a16:creationId xmlns:a16="http://schemas.microsoft.com/office/drawing/2014/main" id="{28E423D9-20C2-4ED5-BCE9-D1BF9CDEC101}"/>
              </a:ext>
            </a:extLst>
          </p:cNvPr>
          <p:cNvSpPr>
            <a:spLocks noGrp="1"/>
          </p:cNvSpPr>
          <p:nvPr>
            <p:ph type="body" sz="quarter" idx="35" hasCustomPrompt="1"/>
          </p:nvPr>
        </p:nvSpPr>
        <p:spPr>
          <a:xfrm>
            <a:off x="3182153" y="3842678"/>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4" name="Текст 2">
            <a:extLst>
              <a:ext uri="{FF2B5EF4-FFF2-40B4-BE49-F238E27FC236}">
                <a16:creationId xmlns:a16="http://schemas.microsoft.com/office/drawing/2014/main" id="{A5F7A505-3CC9-46F3-A232-52FB79C241E9}"/>
              </a:ext>
            </a:extLst>
          </p:cNvPr>
          <p:cNvSpPr>
            <a:spLocks noGrp="1"/>
          </p:cNvSpPr>
          <p:nvPr>
            <p:ph type="body" sz="quarter" idx="36" hasCustomPrompt="1"/>
          </p:nvPr>
        </p:nvSpPr>
        <p:spPr>
          <a:xfrm>
            <a:off x="6070913" y="1542188"/>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5" name="Текст 2">
            <a:extLst>
              <a:ext uri="{FF2B5EF4-FFF2-40B4-BE49-F238E27FC236}">
                <a16:creationId xmlns:a16="http://schemas.microsoft.com/office/drawing/2014/main" id="{6DB380A8-2150-4338-9327-F3CFA4FE5439}"/>
              </a:ext>
            </a:extLst>
          </p:cNvPr>
          <p:cNvSpPr>
            <a:spLocks noGrp="1"/>
          </p:cNvSpPr>
          <p:nvPr>
            <p:ph type="body" sz="quarter" idx="37" hasCustomPrompt="1"/>
          </p:nvPr>
        </p:nvSpPr>
        <p:spPr>
          <a:xfrm>
            <a:off x="8458043" y="4887249"/>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6" name="Текст 2">
            <a:extLst>
              <a:ext uri="{FF2B5EF4-FFF2-40B4-BE49-F238E27FC236}">
                <a16:creationId xmlns:a16="http://schemas.microsoft.com/office/drawing/2014/main" id="{D06F2CA1-E234-4CE7-8583-CA2907ADEC9B}"/>
              </a:ext>
            </a:extLst>
          </p:cNvPr>
          <p:cNvSpPr>
            <a:spLocks noGrp="1"/>
          </p:cNvSpPr>
          <p:nvPr>
            <p:ph type="body" sz="quarter" idx="38" hasCustomPrompt="1"/>
          </p:nvPr>
        </p:nvSpPr>
        <p:spPr>
          <a:xfrm>
            <a:off x="8371941" y="891066"/>
            <a:ext cx="1077110" cy="313661"/>
          </a:xfrm>
          <a:prstGeom prst="rect">
            <a:avLst/>
          </a:prstGeom>
        </p:spPr>
        <p:txBody>
          <a:bodyPr lIns="0" tIns="0" rIns="0" bIns="0" anchor="ctr"/>
          <a:lstStyle>
            <a:lvl1pPr marL="0" indent="0" algn="ctr" defTabSz="914400" rtl="0" eaLnBrk="1" latinLnBrk="0" hangingPunct="1">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Текст</a:t>
            </a:r>
            <a:br>
              <a:rPr lang="ru-RU" dirty="0"/>
            </a:br>
            <a:r>
              <a:rPr lang="ru-RU" dirty="0"/>
              <a:t>подписи</a:t>
            </a:r>
          </a:p>
        </p:txBody>
      </p:sp>
      <p:sp>
        <p:nvSpPr>
          <p:cNvPr id="3" name="Номер слайда 5">
            <a:extLst>
              <a:ext uri="{FF2B5EF4-FFF2-40B4-BE49-F238E27FC236}">
                <a16:creationId xmlns:a16="http://schemas.microsoft.com/office/drawing/2014/main" id="{74044737-DE33-B6D4-EB6F-6A775EA263DB}"/>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72159184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Слайд с воронкой">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инфографикой</a:t>
            </a:r>
            <a:br>
              <a:rPr lang="ru-RU" dirty="0"/>
            </a:br>
            <a:r>
              <a:rPr lang="ru-RU" dirty="0"/>
              <a:t>воронки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9" name="Текст 2">
            <a:extLst>
              <a:ext uri="{FF2B5EF4-FFF2-40B4-BE49-F238E27FC236}">
                <a16:creationId xmlns:a16="http://schemas.microsoft.com/office/drawing/2014/main" id="{84722420-5BDA-401A-BE66-E83AD426C9BC}"/>
              </a:ext>
            </a:extLst>
          </p:cNvPr>
          <p:cNvSpPr>
            <a:spLocks noGrp="1"/>
          </p:cNvSpPr>
          <p:nvPr>
            <p:ph type="body" sz="quarter" idx="26" hasCustomPrompt="1"/>
          </p:nvPr>
        </p:nvSpPr>
        <p:spPr>
          <a:xfrm>
            <a:off x="7932737" y="1993451"/>
            <a:ext cx="3995737"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accent2"/>
                </a:solidFill>
                <a:latin typeface="+mj-lt"/>
                <a:ea typeface="+mn-ea"/>
                <a:cs typeface="Times New Roman" panose="02020603050405020304" pitchFamily="18" charset="0"/>
              </a:defRPr>
            </a:lvl1pPr>
          </a:lstStyle>
          <a:p>
            <a:pPr lvl="0"/>
            <a:r>
              <a:rPr lang="ru-RU" dirty="0"/>
              <a:t>Поле для размещения ключевого тезиса</a:t>
            </a:r>
          </a:p>
        </p:txBody>
      </p:sp>
      <p:sp>
        <p:nvSpPr>
          <p:cNvPr id="20" name="Текст 2">
            <a:extLst>
              <a:ext uri="{FF2B5EF4-FFF2-40B4-BE49-F238E27FC236}">
                <a16:creationId xmlns:a16="http://schemas.microsoft.com/office/drawing/2014/main" id="{DC8F0B91-F56A-4302-AF63-A96B50D1D264}"/>
              </a:ext>
            </a:extLst>
          </p:cNvPr>
          <p:cNvSpPr>
            <a:spLocks noGrp="1"/>
          </p:cNvSpPr>
          <p:nvPr>
            <p:ph type="body" sz="quarter" idx="27" hasCustomPrompt="1"/>
          </p:nvPr>
        </p:nvSpPr>
        <p:spPr>
          <a:xfrm>
            <a:off x="6491288" y="3037815"/>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1" name="Текст 2">
            <a:extLst>
              <a:ext uri="{FF2B5EF4-FFF2-40B4-BE49-F238E27FC236}">
                <a16:creationId xmlns:a16="http://schemas.microsoft.com/office/drawing/2014/main" id="{EEFE0825-6076-48FC-9201-EDBD727C71EA}"/>
              </a:ext>
            </a:extLst>
          </p:cNvPr>
          <p:cNvSpPr>
            <a:spLocks noGrp="1"/>
          </p:cNvSpPr>
          <p:nvPr>
            <p:ph type="body" sz="quarter" idx="28" hasCustomPrompt="1"/>
          </p:nvPr>
        </p:nvSpPr>
        <p:spPr>
          <a:xfrm>
            <a:off x="263525" y="1993451"/>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2" name="Текст 2">
            <a:extLst>
              <a:ext uri="{FF2B5EF4-FFF2-40B4-BE49-F238E27FC236}">
                <a16:creationId xmlns:a16="http://schemas.microsoft.com/office/drawing/2014/main" id="{0D9C2669-5C1A-431F-BD2B-75AC8634A7B7}"/>
              </a:ext>
            </a:extLst>
          </p:cNvPr>
          <p:cNvSpPr>
            <a:spLocks noGrp="1"/>
          </p:cNvSpPr>
          <p:nvPr>
            <p:ph type="body" sz="quarter" idx="29" hasCustomPrompt="1"/>
          </p:nvPr>
        </p:nvSpPr>
        <p:spPr>
          <a:xfrm>
            <a:off x="263525" y="3039823"/>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3" name="Текст 2">
            <a:extLst>
              <a:ext uri="{FF2B5EF4-FFF2-40B4-BE49-F238E27FC236}">
                <a16:creationId xmlns:a16="http://schemas.microsoft.com/office/drawing/2014/main" id="{5F93BD3E-1D64-4EA3-A701-3A1791D4DB64}"/>
              </a:ext>
            </a:extLst>
          </p:cNvPr>
          <p:cNvSpPr>
            <a:spLocks noGrp="1"/>
          </p:cNvSpPr>
          <p:nvPr>
            <p:ph type="body" sz="quarter" idx="30" hasCustomPrompt="1"/>
          </p:nvPr>
        </p:nvSpPr>
        <p:spPr>
          <a:xfrm>
            <a:off x="263525" y="4088388"/>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4" name="Текст 2">
            <a:extLst>
              <a:ext uri="{FF2B5EF4-FFF2-40B4-BE49-F238E27FC236}">
                <a16:creationId xmlns:a16="http://schemas.microsoft.com/office/drawing/2014/main" id="{F0D33C6D-3AB8-40CF-A318-5247452BB28D}"/>
              </a:ext>
            </a:extLst>
          </p:cNvPr>
          <p:cNvSpPr>
            <a:spLocks noGrp="1"/>
          </p:cNvSpPr>
          <p:nvPr>
            <p:ph type="body" sz="quarter" idx="31" hasCustomPrompt="1"/>
          </p:nvPr>
        </p:nvSpPr>
        <p:spPr>
          <a:xfrm>
            <a:off x="263525" y="5129470"/>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5" name="Текст 2">
            <a:extLst>
              <a:ext uri="{FF2B5EF4-FFF2-40B4-BE49-F238E27FC236}">
                <a16:creationId xmlns:a16="http://schemas.microsoft.com/office/drawing/2014/main" id="{3EE4654F-78CC-49B1-9608-F74FE2FC4ADC}"/>
              </a:ext>
            </a:extLst>
          </p:cNvPr>
          <p:cNvSpPr>
            <a:spLocks noGrp="1"/>
          </p:cNvSpPr>
          <p:nvPr>
            <p:ph type="body" sz="quarter" idx="32" hasCustomPrompt="1"/>
          </p:nvPr>
        </p:nvSpPr>
        <p:spPr>
          <a:xfrm>
            <a:off x="263525" y="6170439"/>
            <a:ext cx="448469" cy="427209"/>
          </a:xfrm>
          <a:prstGeom prst="rect">
            <a:avLst/>
          </a:prstGeom>
        </p:spPr>
        <p:txBody>
          <a:bodyPr lIns="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6" name="Текст 2">
            <a:extLst>
              <a:ext uri="{FF2B5EF4-FFF2-40B4-BE49-F238E27FC236}">
                <a16:creationId xmlns:a16="http://schemas.microsoft.com/office/drawing/2014/main" id="{41FC361F-27FA-4461-B985-E13DEE49AC27}"/>
              </a:ext>
            </a:extLst>
          </p:cNvPr>
          <p:cNvSpPr>
            <a:spLocks noGrp="1"/>
          </p:cNvSpPr>
          <p:nvPr>
            <p:ph type="body" sz="quarter" idx="33" hasCustomPrompt="1"/>
          </p:nvPr>
        </p:nvSpPr>
        <p:spPr>
          <a:xfrm>
            <a:off x="4511676" y="4079254"/>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7" name="Текст 2">
            <a:extLst>
              <a:ext uri="{FF2B5EF4-FFF2-40B4-BE49-F238E27FC236}">
                <a16:creationId xmlns:a16="http://schemas.microsoft.com/office/drawing/2014/main" id="{B41CBB03-4373-42B4-8B97-94C91F29DF67}"/>
              </a:ext>
            </a:extLst>
          </p:cNvPr>
          <p:cNvSpPr>
            <a:spLocks noGrp="1"/>
          </p:cNvSpPr>
          <p:nvPr>
            <p:ph type="body" sz="quarter" idx="34" hasCustomPrompt="1"/>
          </p:nvPr>
        </p:nvSpPr>
        <p:spPr>
          <a:xfrm>
            <a:off x="3640668" y="5129470"/>
            <a:ext cx="2599796"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8" name="Текст 2">
            <a:extLst>
              <a:ext uri="{FF2B5EF4-FFF2-40B4-BE49-F238E27FC236}">
                <a16:creationId xmlns:a16="http://schemas.microsoft.com/office/drawing/2014/main" id="{7DC651C8-CC87-4555-8F47-16806E67C390}"/>
              </a:ext>
            </a:extLst>
          </p:cNvPr>
          <p:cNvSpPr>
            <a:spLocks noGrp="1"/>
          </p:cNvSpPr>
          <p:nvPr>
            <p:ph type="body" sz="quarter" idx="35" hasCustomPrompt="1"/>
          </p:nvPr>
        </p:nvSpPr>
        <p:spPr>
          <a:xfrm>
            <a:off x="1659468" y="6170438"/>
            <a:ext cx="2599795"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3" name="Номер слайда 5">
            <a:extLst>
              <a:ext uri="{FF2B5EF4-FFF2-40B4-BE49-F238E27FC236}">
                <a16:creationId xmlns:a16="http://schemas.microsoft.com/office/drawing/2014/main" id="{4594997E-02A3-73CE-DABC-4BAD88F092A1}"/>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616180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Ключевая мысль_серый_2">
    <p:bg>
      <p:bgPr>
        <a:solidFill>
          <a:schemeClr val="tx2"/>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9D80C1D7-9A85-4D53-9FF3-6999D51CC07E}"/>
              </a:ext>
            </a:extLst>
          </p:cNvPr>
          <p:cNvPicPr>
            <a:picLocks noChangeAspect="1"/>
          </p:cNvPicPr>
          <p:nvPr userDrawn="1"/>
        </p:nvPicPr>
        <p:blipFill>
          <a:blip r:embed="rId2"/>
          <a:stretch>
            <a:fillRect/>
          </a:stretch>
        </p:blipFill>
        <p:spPr>
          <a:xfrm>
            <a:off x="5292007" y="233738"/>
            <a:ext cx="1607987" cy="308139"/>
          </a:xfrm>
          <a:prstGeom prst="rect">
            <a:avLst/>
          </a:prstGeom>
        </p:spPr>
      </p:pic>
      <p:pic>
        <p:nvPicPr>
          <p:cNvPr id="2" name="Рисунок 1">
            <a:extLst>
              <a:ext uri="{FF2B5EF4-FFF2-40B4-BE49-F238E27FC236}">
                <a16:creationId xmlns:a16="http://schemas.microsoft.com/office/drawing/2014/main" id="{06551213-F41D-0847-2BA6-4C5E90A6C4A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1218346"/>
            <a:ext cx="11664950" cy="1685570"/>
          </a:xfrm>
          <a:prstGeom prst="rect">
            <a:avLst/>
          </a:prstGeom>
        </p:spPr>
      </p:pic>
      <p:pic>
        <p:nvPicPr>
          <p:cNvPr id="3" name="Рисунок 2">
            <a:extLst>
              <a:ext uri="{FF2B5EF4-FFF2-40B4-BE49-F238E27FC236}">
                <a16:creationId xmlns:a16="http://schemas.microsoft.com/office/drawing/2014/main" id="{ECF4EEB7-5C5F-BE42-19FB-696990DF2C3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263525" y="4042611"/>
            <a:ext cx="11664950" cy="1496066"/>
          </a:xfrm>
          <a:prstGeom prst="rect">
            <a:avLst/>
          </a:prstGeom>
        </p:spPr>
      </p:pic>
      <p:sp>
        <p:nvSpPr>
          <p:cNvPr id="5" name="Текст 5">
            <a:extLst>
              <a:ext uri="{FF2B5EF4-FFF2-40B4-BE49-F238E27FC236}">
                <a16:creationId xmlns:a16="http://schemas.microsoft.com/office/drawing/2014/main" id="{57420164-5B98-230F-6429-3EB41331D125}"/>
              </a:ext>
            </a:extLst>
          </p:cNvPr>
          <p:cNvSpPr>
            <a:spLocks noGrp="1"/>
          </p:cNvSpPr>
          <p:nvPr>
            <p:ph type="body" sz="quarter" idx="15" hasCustomPrompt="1"/>
          </p:nvPr>
        </p:nvSpPr>
        <p:spPr>
          <a:xfrm>
            <a:off x="2447925" y="2704185"/>
            <a:ext cx="7296150" cy="1449630"/>
          </a:xfrm>
          <a:prstGeom prst="rect">
            <a:avLst/>
          </a:prstGeom>
        </p:spPr>
        <p:txBody>
          <a:bodyPr lIns="0" tIns="0" rIns="0" bIns="0" anchor="ctr"/>
          <a:lstStyle>
            <a:lvl1pPr marL="0" indent="0" algn="ctr">
              <a:lnSpc>
                <a:spcPct val="80000"/>
              </a:lnSpc>
              <a:spcBef>
                <a:spcPts val="0"/>
              </a:spcBef>
              <a:buNone/>
              <a:defRPr sz="4000">
                <a:solidFill>
                  <a:schemeClr val="bg1"/>
                </a:solidFill>
                <a:latin typeface="+mn-lt"/>
                <a:cs typeface="Times New Roman" panose="02020603050405020304" pitchFamily="18" charset="0"/>
              </a:defRPr>
            </a:lvl1pPr>
          </a:lstStyle>
          <a:p>
            <a:pPr lvl="0"/>
            <a:r>
              <a:rPr lang="ru-RU" dirty="0"/>
              <a:t>ПОЛЕ ДЛЯ КЛЮЧЕВОЙ МЫСЛИ ИЛИ ТЕЗИСА</a:t>
            </a:r>
            <a:br>
              <a:rPr lang="ru-RU" dirty="0"/>
            </a:br>
            <a:r>
              <a:rPr lang="ru-RU" dirty="0"/>
              <a:t>В ТРИ СТРОКИ</a:t>
            </a:r>
            <a:endParaRPr lang="en-US" dirty="0"/>
          </a:p>
        </p:txBody>
      </p:sp>
      <p:sp>
        <p:nvSpPr>
          <p:cNvPr id="6" name="Нижний колонтитул 4">
            <a:extLst>
              <a:ext uri="{FF2B5EF4-FFF2-40B4-BE49-F238E27FC236}">
                <a16:creationId xmlns:a16="http://schemas.microsoft.com/office/drawing/2014/main" id="{B85C46BC-0267-F007-3771-F0CFF719897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2362923848"/>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Слайд с воронкой_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инфографикой</a:t>
            </a:r>
            <a:br>
              <a:rPr lang="ru-RU" dirty="0"/>
            </a:br>
            <a:r>
              <a:rPr lang="ru-RU" dirty="0"/>
              <a:t>воронки</a:t>
            </a:r>
          </a:p>
        </p:txBody>
      </p:sp>
      <p:sp>
        <p:nvSpPr>
          <p:cNvPr id="9" name="Текст 2">
            <a:extLst>
              <a:ext uri="{FF2B5EF4-FFF2-40B4-BE49-F238E27FC236}">
                <a16:creationId xmlns:a16="http://schemas.microsoft.com/office/drawing/2014/main" id="{6F6B498B-80AB-4146-8F59-B9724E661C7F}"/>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19" name="Текст 2">
            <a:extLst>
              <a:ext uri="{FF2B5EF4-FFF2-40B4-BE49-F238E27FC236}">
                <a16:creationId xmlns:a16="http://schemas.microsoft.com/office/drawing/2014/main" id="{84722420-5BDA-401A-BE66-E83AD426C9BC}"/>
              </a:ext>
            </a:extLst>
          </p:cNvPr>
          <p:cNvSpPr>
            <a:spLocks noGrp="1"/>
          </p:cNvSpPr>
          <p:nvPr>
            <p:ph type="body" sz="quarter" idx="26" hasCustomPrompt="1"/>
          </p:nvPr>
        </p:nvSpPr>
        <p:spPr>
          <a:xfrm>
            <a:off x="7792060" y="1993451"/>
            <a:ext cx="3995737"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accent2"/>
                </a:solidFill>
                <a:latin typeface="+mj-lt"/>
                <a:ea typeface="+mn-ea"/>
                <a:cs typeface="Times New Roman" panose="02020603050405020304" pitchFamily="18" charset="0"/>
              </a:defRPr>
            </a:lvl1pPr>
          </a:lstStyle>
          <a:p>
            <a:pPr lvl="0"/>
            <a:r>
              <a:rPr lang="ru-RU" dirty="0"/>
              <a:t>Поле для размещения ключевого тезиса</a:t>
            </a:r>
          </a:p>
        </p:txBody>
      </p:sp>
      <p:sp>
        <p:nvSpPr>
          <p:cNvPr id="20" name="Текст 2">
            <a:extLst>
              <a:ext uri="{FF2B5EF4-FFF2-40B4-BE49-F238E27FC236}">
                <a16:creationId xmlns:a16="http://schemas.microsoft.com/office/drawing/2014/main" id="{DC8F0B91-F56A-4302-AF63-A96B50D1D264}"/>
              </a:ext>
            </a:extLst>
          </p:cNvPr>
          <p:cNvSpPr>
            <a:spLocks noGrp="1"/>
          </p:cNvSpPr>
          <p:nvPr>
            <p:ph type="body" sz="quarter" idx="27" hasCustomPrompt="1"/>
          </p:nvPr>
        </p:nvSpPr>
        <p:spPr>
          <a:xfrm>
            <a:off x="6350611" y="3037815"/>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1" name="Текст 2">
            <a:extLst>
              <a:ext uri="{FF2B5EF4-FFF2-40B4-BE49-F238E27FC236}">
                <a16:creationId xmlns:a16="http://schemas.microsoft.com/office/drawing/2014/main" id="{EEFE0825-6076-48FC-9201-EDBD727C71EA}"/>
              </a:ext>
            </a:extLst>
          </p:cNvPr>
          <p:cNvSpPr>
            <a:spLocks noGrp="1"/>
          </p:cNvSpPr>
          <p:nvPr>
            <p:ph type="body" sz="quarter" idx="28" hasCustomPrompt="1"/>
          </p:nvPr>
        </p:nvSpPr>
        <p:spPr>
          <a:xfrm>
            <a:off x="263525" y="1993451"/>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accent2"/>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2" name="Текст 2">
            <a:extLst>
              <a:ext uri="{FF2B5EF4-FFF2-40B4-BE49-F238E27FC236}">
                <a16:creationId xmlns:a16="http://schemas.microsoft.com/office/drawing/2014/main" id="{0D9C2669-5C1A-431F-BD2B-75AC8634A7B7}"/>
              </a:ext>
            </a:extLst>
          </p:cNvPr>
          <p:cNvSpPr>
            <a:spLocks noGrp="1"/>
          </p:cNvSpPr>
          <p:nvPr>
            <p:ph type="body" sz="quarter" idx="29" hasCustomPrompt="1"/>
          </p:nvPr>
        </p:nvSpPr>
        <p:spPr>
          <a:xfrm>
            <a:off x="263525" y="3039823"/>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3" name="Текст 2">
            <a:extLst>
              <a:ext uri="{FF2B5EF4-FFF2-40B4-BE49-F238E27FC236}">
                <a16:creationId xmlns:a16="http://schemas.microsoft.com/office/drawing/2014/main" id="{5F93BD3E-1D64-4EA3-A701-3A1791D4DB64}"/>
              </a:ext>
            </a:extLst>
          </p:cNvPr>
          <p:cNvSpPr>
            <a:spLocks noGrp="1"/>
          </p:cNvSpPr>
          <p:nvPr>
            <p:ph type="body" sz="quarter" idx="30" hasCustomPrompt="1"/>
          </p:nvPr>
        </p:nvSpPr>
        <p:spPr>
          <a:xfrm>
            <a:off x="263525" y="4088388"/>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4" name="Текст 2">
            <a:extLst>
              <a:ext uri="{FF2B5EF4-FFF2-40B4-BE49-F238E27FC236}">
                <a16:creationId xmlns:a16="http://schemas.microsoft.com/office/drawing/2014/main" id="{F0D33C6D-3AB8-40CF-A318-5247452BB28D}"/>
              </a:ext>
            </a:extLst>
          </p:cNvPr>
          <p:cNvSpPr>
            <a:spLocks noGrp="1"/>
          </p:cNvSpPr>
          <p:nvPr>
            <p:ph type="body" sz="quarter" idx="31" hasCustomPrompt="1"/>
          </p:nvPr>
        </p:nvSpPr>
        <p:spPr>
          <a:xfrm>
            <a:off x="263525" y="5129470"/>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5" name="Текст 2">
            <a:extLst>
              <a:ext uri="{FF2B5EF4-FFF2-40B4-BE49-F238E27FC236}">
                <a16:creationId xmlns:a16="http://schemas.microsoft.com/office/drawing/2014/main" id="{3EE4654F-78CC-49B1-9608-F74FE2FC4ADC}"/>
              </a:ext>
            </a:extLst>
          </p:cNvPr>
          <p:cNvSpPr>
            <a:spLocks noGrp="1"/>
          </p:cNvSpPr>
          <p:nvPr>
            <p:ph type="body" sz="quarter" idx="32" hasCustomPrompt="1"/>
          </p:nvPr>
        </p:nvSpPr>
        <p:spPr>
          <a:xfrm>
            <a:off x="263525" y="6170439"/>
            <a:ext cx="448469" cy="427209"/>
          </a:xfrm>
          <a:prstGeom prst="rect">
            <a:avLst/>
          </a:prstGeom>
        </p:spPr>
        <p:txBody>
          <a:bodyPr lIns="72000" tIns="0" rIns="0" bIns="0" anchor="b"/>
          <a:lstStyle>
            <a:lvl1pPr marL="0" indent="0" algn="l" defTabSz="914400" rtl="0" eaLnBrk="1" latinLnBrk="0" hangingPunct="1">
              <a:lnSpc>
                <a:spcPct val="100000"/>
              </a:lnSpc>
              <a:spcBef>
                <a:spcPts val="0"/>
              </a:spcBef>
              <a:buNone/>
              <a:defRPr lang="ru-RU" sz="2800" kern="1200" dirty="0">
                <a:solidFill>
                  <a:schemeClr val="tx1"/>
                </a:solidFill>
                <a:latin typeface="Times New Roman" panose="02020603050405020304" pitchFamily="18" charset="0"/>
                <a:ea typeface="+mn-ea"/>
                <a:cs typeface="Times New Roman" panose="02020603050405020304" pitchFamily="18" charset="0"/>
              </a:defRPr>
            </a:lvl1pPr>
          </a:lstStyle>
          <a:p>
            <a:pPr lvl="0"/>
            <a:r>
              <a:rPr lang="ru-RU" dirty="0"/>
              <a:t>0</a:t>
            </a:r>
          </a:p>
        </p:txBody>
      </p:sp>
      <p:sp>
        <p:nvSpPr>
          <p:cNvPr id="26" name="Текст 2">
            <a:extLst>
              <a:ext uri="{FF2B5EF4-FFF2-40B4-BE49-F238E27FC236}">
                <a16:creationId xmlns:a16="http://schemas.microsoft.com/office/drawing/2014/main" id="{41FC361F-27FA-4461-B985-E13DEE49AC27}"/>
              </a:ext>
            </a:extLst>
          </p:cNvPr>
          <p:cNvSpPr>
            <a:spLocks noGrp="1"/>
          </p:cNvSpPr>
          <p:nvPr>
            <p:ph type="body" sz="quarter" idx="33" hasCustomPrompt="1"/>
          </p:nvPr>
        </p:nvSpPr>
        <p:spPr>
          <a:xfrm>
            <a:off x="4370999" y="4079254"/>
            <a:ext cx="3421062"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7" name="Текст 2">
            <a:extLst>
              <a:ext uri="{FF2B5EF4-FFF2-40B4-BE49-F238E27FC236}">
                <a16:creationId xmlns:a16="http://schemas.microsoft.com/office/drawing/2014/main" id="{B41CBB03-4373-42B4-8B97-94C91F29DF67}"/>
              </a:ext>
            </a:extLst>
          </p:cNvPr>
          <p:cNvSpPr>
            <a:spLocks noGrp="1"/>
          </p:cNvSpPr>
          <p:nvPr>
            <p:ph type="body" sz="quarter" idx="34" hasCustomPrompt="1"/>
          </p:nvPr>
        </p:nvSpPr>
        <p:spPr>
          <a:xfrm>
            <a:off x="3660231" y="5129470"/>
            <a:ext cx="2439555"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28" name="Текст 2">
            <a:extLst>
              <a:ext uri="{FF2B5EF4-FFF2-40B4-BE49-F238E27FC236}">
                <a16:creationId xmlns:a16="http://schemas.microsoft.com/office/drawing/2014/main" id="{7DC651C8-CC87-4555-8F47-16806E67C390}"/>
              </a:ext>
            </a:extLst>
          </p:cNvPr>
          <p:cNvSpPr>
            <a:spLocks noGrp="1"/>
          </p:cNvSpPr>
          <p:nvPr>
            <p:ph type="body" sz="quarter" idx="35" hasCustomPrompt="1"/>
          </p:nvPr>
        </p:nvSpPr>
        <p:spPr>
          <a:xfrm>
            <a:off x="1679031" y="6170438"/>
            <a:ext cx="2439555" cy="427209"/>
          </a:xfrm>
          <a:prstGeom prst="rect">
            <a:avLst/>
          </a:prstGeom>
        </p:spPr>
        <p:txBody>
          <a:bodyPr lIns="0" tIns="0" rIns="0" bIns="36000" anchor="b"/>
          <a:lstStyle>
            <a:lvl1pPr marL="0" indent="0" algn="r" defTabSz="914400" rtl="0" eaLnBrk="1" latinLnBrk="0" hangingPunct="1">
              <a:lnSpc>
                <a:spcPct val="100000"/>
              </a:lnSpc>
              <a:spcBef>
                <a:spcPts val="0"/>
              </a:spcBef>
              <a:buNone/>
              <a:defRPr lang="ru-RU" sz="1200" kern="1200" dirty="0">
                <a:solidFill>
                  <a:schemeClr val="tx1"/>
                </a:solidFill>
                <a:latin typeface="+mj-lt"/>
                <a:ea typeface="+mn-ea"/>
                <a:cs typeface="Times New Roman" panose="02020603050405020304" pitchFamily="18" charset="0"/>
              </a:defRPr>
            </a:lvl1pPr>
          </a:lstStyle>
          <a:p>
            <a:pPr lvl="0"/>
            <a:r>
              <a:rPr lang="ru-RU" dirty="0"/>
              <a:t>Поле для размещения тезиса</a:t>
            </a:r>
          </a:p>
        </p:txBody>
      </p:sp>
      <p:sp>
        <p:nvSpPr>
          <p:cNvPr id="7" name="Номер слайда 5">
            <a:extLst>
              <a:ext uri="{FF2B5EF4-FFF2-40B4-BE49-F238E27FC236}">
                <a16:creationId xmlns:a16="http://schemas.microsoft.com/office/drawing/2014/main" id="{BB9F0035-C757-3F0B-DB7C-B356FB3CED94}"/>
              </a:ext>
            </a:extLst>
          </p:cNvPr>
          <p:cNvSpPr txBox="1">
            <a:spLocks/>
          </p:cNvSpPr>
          <p:nvPr userDrawn="1"/>
        </p:nvSpPr>
        <p:spPr>
          <a:xfrm>
            <a:off x="5882640" y="6554559"/>
            <a:ext cx="426720" cy="365125"/>
          </a:xfrm>
          <a:prstGeom prst="rect">
            <a:avLst/>
          </a:prstGeom>
        </p:spPr>
        <p:txBody>
          <a:bodyP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35891709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Слайд с горизонтальным графи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горизонтальным</a:t>
            </a:r>
            <a:br>
              <a:rPr lang="ru-RU" dirty="0"/>
            </a:br>
            <a:r>
              <a:rPr lang="ru-RU" dirty="0"/>
              <a:t>столбчатым графиком</a:t>
            </a:r>
          </a:p>
        </p:txBody>
      </p:sp>
      <p:sp>
        <p:nvSpPr>
          <p:cNvPr id="9" name="Текст 2">
            <a:extLst>
              <a:ext uri="{FF2B5EF4-FFF2-40B4-BE49-F238E27FC236}">
                <a16:creationId xmlns:a16="http://schemas.microsoft.com/office/drawing/2014/main" id="{9E76CC11-97E1-49C9-A46E-85C05FE7846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 name="Номер слайда 5">
            <a:extLst>
              <a:ext uri="{FF2B5EF4-FFF2-40B4-BE49-F238E27FC236}">
                <a16:creationId xmlns:a16="http://schemas.microsoft.com/office/drawing/2014/main" id="{F03A0F17-D3F6-1B79-E5FA-C51F35BD7416}"/>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3472901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Слайд с горизонтальным графиком_серы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горизонтальным</a:t>
            </a:r>
            <a:br>
              <a:rPr lang="ru-RU" dirty="0"/>
            </a:br>
            <a:r>
              <a:rPr lang="ru-RU" dirty="0"/>
              <a:t>столбчатым графиком</a:t>
            </a:r>
          </a:p>
        </p:txBody>
      </p:sp>
      <p:sp>
        <p:nvSpPr>
          <p:cNvPr id="9" name="Текст 2">
            <a:extLst>
              <a:ext uri="{FF2B5EF4-FFF2-40B4-BE49-F238E27FC236}">
                <a16:creationId xmlns:a16="http://schemas.microsoft.com/office/drawing/2014/main" id="{9E76CC11-97E1-49C9-A46E-85C05FE7846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pic>
        <p:nvPicPr>
          <p:cNvPr id="3" name="Picture 9">
            <a:extLst>
              <a:ext uri="{FF2B5EF4-FFF2-40B4-BE49-F238E27FC236}">
                <a16:creationId xmlns:a16="http://schemas.microsoft.com/office/drawing/2014/main" id="{1B4F3EFF-46B8-C4B6-FF33-16A8C5E81003}"/>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4" name="Номер слайда 5">
            <a:extLst>
              <a:ext uri="{FF2B5EF4-FFF2-40B4-BE49-F238E27FC236}">
                <a16:creationId xmlns:a16="http://schemas.microsoft.com/office/drawing/2014/main" id="{48398730-572B-B8C1-39CD-254B5CFA1205}"/>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34991532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Слайд с вертикальным графи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вертикальным</a:t>
            </a:r>
            <a:br>
              <a:rPr lang="ru-RU" dirty="0"/>
            </a:br>
            <a:r>
              <a:rPr lang="ru-RU" dirty="0"/>
              <a:t>столбчатым графиком</a:t>
            </a:r>
          </a:p>
        </p:txBody>
      </p:sp>
      <p:sp>
        <p:nvSpPr>
          <p:cNvPr id="8" name="Текст 2">
            <a:extLst>
              <a:ext uri="{FF2B5EF4-FFF2-40B4-BE49-F238E27FC236}">
                <a16:creationId xmlns:a16="http://schemas.microsoft.com/office/drawing/2014/main" id="{21BA943D-C6A4-4676-87D6-1DD11A426A7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3" name="Номер слайда 5">
            <a:extLst>
              <a:ext uri="{FF2B5EF4-FFF2-40B4-BE49-F238E27FC236}">
                <a16:creationId xmlns:a16="http://schemas.microsoft.com/office/drawing/2014/main" id="{0B276937-3A4C-F70A-B6CD-8483E928C53E}"/>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53467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Слайд с вертикальным графиком_серы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вертикальным</a:t>
            </a:r>
            <a:br>
              <a:rPr lang="ru-RU" dirty="0"/>
            </a:br>
            <a:r>
              <a:rPr lang="ru-RU" dirty="0"/>
              <a:t>столбчатым графиком</a:t>
            </a:r>
          </a:p>
        </p:txBody>
      </p:sp>
      <p:sp>
        <p:nvSpPr>
          <p:cNvPr id="9" name="Текст 2">
            <a:extLst>
              <a:ext uri="{FF2B5EF4-FFF2-40B4-BE49-F238E27FC236}">
                <a16:creationId xmlns:a16="http://schemas.microsoft.com/office/drawing/2014/main" id="{9E76CC11-97E1-49C9-A46E-85C05FE78466}"/>
              </a:ext>
            </a:extLst>
          </p:cNvPr>
          <p:cNvSpPr>
            <a:spLocks noGrp="1"/>
          </p:cNvSpPr>
          <p:nvPr>
            <p:ph type="body" sz="quarter" idx="25"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pic>
        <p:nvPicPr>
          <p:cNvPr id="3" name="Picture 9">
            <a:extLst>
              <a:ext uri="{FF2B5EF4-FFF2-40B4-BE49-F238E27FC236}">
                <a16:creationId xmlns:a16="http://schemas.microsoft.com/office/drawing/2014/main" id="{C4CD34EC-9AE0-796B-1328-EFC98D872783}"/>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4" name="Номер слайда 5">
            <a:extLst>
              <a:ext uri="{FF2B5EF4-FFF2-40B4-BE49-F238E27FC236}">
                <a16:creationId xmlns:a16="http://schemas.microsoft.com/office/drawing/2014/main" id="{800C6711-487A-668E-F92B-DB3000C49166}"/>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solidFill>
                  <a:schemeClr val="bg1"/>
                </a:solidFill>
              </a:rPr>
              <a:pPr/>
              <a:t>‹#›</a:t>
            </a:fld>
            <a:endParaRPr lang="ru-RU" dirty="0">
              <a:solidFill>
                <a:schemeClr val="bg1"/>
              </a:solidFill>
            </a:endParaRPr>
          </a:p>
        </p:txBody>
      </p:sp>
    </p:spTree>
    <p:extLst>
      <p:ext uri="{BB962C8B-B14F-4D97-AF65-F5344CB8AC3E}">
        <p14:creationId xmlns:p14="http://schemas.microsoft.com/office/powerpoint/2010/main" val="17616942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Слайд с самостоятельным графиком">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с самостоятельным</a:t>
            </a:r>
            <a:br>
              <a:rPr lang="ru-RU" dirty="0"/>
            </a:br>
            <a:r>
              <a:rPr lang="ru-RU" dirty="0"/>
              <a:t>графиком</a:t>
            </a:r>
          </a:p>
        </p:txBody>
      </p:sp>
    </p:spTree>
    <p:extLst>
      <p:ext uri="{BB962C8B-B14F-4D97-AF65-F5344CB8AC3E}">
        <p14:creationId xmlns:p14="http://schemas.microsoft.com/office/powerpoint/2010/main" val="41409132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Слайд с самостоятельным графиком_серый">
    <p:bg>
      <p:bgPr>
        <a:solidFill>
          <a:schemeClr val="tx2"/>
        </a:solidFill>
        <a:effectLst/>
      </p:bgPr>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bg1"/>
                </a:solidFill>
              </a:defRPr>
            </a:lvl1pPr>
          </a:lstStyle>
          <a:p>
            <a:r>
              <a:rPr lang="ru-RU" dirty="0"/>
              <a:t>Слайд с самостоятельным</a:t>
            </a:r>
            <a:br>
              <a:rPr lang="ru-RU" dirty="0"/>
            </a:br>
            <a:r>
              <a:rPr lang="ru-RU" dirty="0"/>
              <a:t>графиком</a:t>
            </a:r>
          </a:p>
        </p:txBody>
      </p:sp>
      <p:pic>
        <p:nvPicPr>
          <p:cNvPr id="3" name="Picture 9">
            <a:extLst>
              <a:ext uri="{FF2B5EF4-FFF2-40B4-BE49-F238E27FC236}">
                <a16:creationId xmlns:a16="http://schemas.microsoft.com/office/drawing/2014/main" id="{67C29DEA-517A-98D8-963F-8BB80041138E}"/>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4" name="Нижний колонтитул 4">
            <a:extLst>
              <a:ext uri="{FF2B5EF4-FFF2-40B4-BE49-F238E27FC236}">
                <a16:creationId xmlns:a16="http://schemas.microsoft.com/office/drawing/2014/main" id="{B41E7170-1A57-349A-F905-926812205368}"/>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29593666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Слайд с этапами">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10515600" cy="612774"/>
          </a:xfrm>
          <a:prstGeom prst="rect">
            <a:avLst/>
          </a:prstGeom>
        </p:spPr>
        <p:txBody>
          <a:bodyPr lIns="0" tIns="0" rIns="0" bIns="0"/>
          <a:lstStyle>
            <a:lvl1pPr>
              <a:lnSpc>
                <a:spcPct val="80000"/>
              </a:lnSpc>
              <a:defRPr sz="2800">
                <a:solidFill>
                  <a:schemeClr val="tx1"/>
                </a:solidFill>
              </a:defRPr>
            </a:lvl1pPr>
          </a:lstStyle>
          <a:p>
            <a:r>
              <a:rPr lang="ru-RU" dirty="0"/>
              <a:t>Слайд</a:t>
            </a:r>
            <a:r>
              <a:rPr lang="en-US" dirty="0"/>
              <a:t> </a:t>
            </a:r>
            <a:r>
              <a:rPr lang="ru-RU" dirty="0"/>
              <a:t>с этапами</a:t>
            </a:r>
          </a:p>
        </p:txBody>
      </p:sp>
      <p:sp>
        <p:nvSpPr>
          <p:cNvPr id="8" name="Текст 2">
            <a:extLst>
              <a:ext uri="{FF2B5EF4-FFF2-40B4-BE49-F238E27FC236}">
                <a16:creationId xmlns:a16="http://schemas.microsoft.com/office/drawing/2014/main" id="{D99FE1EE-EF84-442F-844D-2531601BD787}"/>
              </a:ext>
            </a:extLst>
          </p:cNvPr>
          <p:cNvSpPr>
            <a:spLocks noGrp="1"/>
          </p:cNvSpPr>
          <p:nvPr>
            <p:ph type="body" sz="quarter" idx="23" hasCustomPrompt="1"/>
          </p:nvPr>
        </p:nvSpPr>
        <p:spPr>
          <a:xfrm>
            <a:off x="263525" y="1996208"/>
            <a:ext cx="253047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01</a:t>
            </a:r>
          </a:p>
        </p:txBody>
      </p:sp>
      <p:sp>
        <p:nvSpPr>
          <p:cNvPr id="9" name="Текст 2">
            <a:extLst>
              <a:ext uri="{FF2B5EF4-FFF2-40B4-BE49-F238E27FC236}">
                <a16:creationId xmlns:a16="http://schemas.microsoft.com/office/drawing/2014/main" id="{1F657B34-C8E7-4890-9055-03FEE6270061}"/>
              </a:ext>
            </a:extLst>
          </p:cNvPr>
          <p:cNvSpPr>
            <a:spLocks noGrp="1"/>
          </p:cNvSpPr>
          <p:nvPr>
            <p:ph type="body" sz="quarter" idx="24" hasCustomPrompt="1"/>
          </p:nvPr>
        </p:nvSpPr>
        <p:spPr>
          <a:xfrm>
            <a:off x="263525" y="2295143"/>
            <a:ext cx="2530475" cy="797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4" name="Текст 2">
            <a:extLst>
              <a:ext uri="{FF2B5EF4-FFF2-40B4-BE49-F238E27FC236}">
                <a16:creationId xmlns:a16="http://schemas.microsoft.com/office/drawing/2014/main" id="{148858A0-3137-4B09-A286-69DE8D755AA3}"/>
              </a:ext>
            </a:extLst>
          </p:cNvPr>
          <p:cNvSpPr>
            <a:spLocks noGrp="1"/>
          </p:cNvSpPr>
          <p:nvPr>
            <p:ph type="body" sz="quarter" idx="29" hasCustomPrompt="1"/>
          </p:nvPr>
        </p:nvSpPr>
        <p:spPr>
          <a:xfrm>
            <a:off x="263525" y="87758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5" name="Текст 2">
            <a:extLst>
              <a:ext uri="{FF2B5EF4-FFF2-40B4-BE49-F238E27FC236}">
                <a16:creationId xmlns:a16="http://schemas.microsoft.com/office/drawing/2014/main" id="{5D389A11-DC79-49CB-9F97-3E4C2689F394}"/>
              </a:ext>
            </a:extLst>
          </p:cNvPr>
          <p:cNvSpPr>
            <a:spLocks noGrp="1"/>
          </p:cNvSpPr>
          <p:nvPr>
            <p:ph type="body" sz="quarter" idx="30" hasCustomPrompt="1"/>
          </p:nvPr>
        </p:nvSpPr>
        <p:spPr>
          <a:xfrm>
            <a:off x="9355968" y="1996208"/>
            <a:ext cx="2572507"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03</a:t>
            </a:r>
          </a:p>
        </p:txBody>
      </p:sp>
      <p:sp>
        <p:nvSpPr>
          <p:cNvPr id="26" name="Текст 2">
            <a:extLst>
              <a:ext uri="{FF2B5EF4-FFF2-40B4-BE49-F238E27FC236}">
                <a16:creationId xmlns:a16="http://schemas.microsoft.com/office/drawing/2014/main" id="{BF9B661B-317B-446A-8578-3A384799ABAB}"/>
              </a:ext>
            </a:extLst>
          </p:cNvPr>
          <p:cNvSpPr>
            <a:spLocks noGrp="1"/>
          </p:cNvSpPr>
          <p:nvPr>
            <p:ph type="body" sz="quarter" idx="31" hasCustomPrompt="1"/>
          </p:nvPr>
        </p:nvSpPr>
        <p:spPr>
          <a:xfrm>
            <a:off x="9355968" y="2295143"/>
            <a:ext cx="2560079" cy="797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7" name="Текст 2">
            <a:extLst>
              <a:ext uri="{FF2B5EF4-FFF2-40B4-BE49-F238E27FC236}">
                <a16:creationId xmlns:a16="http://schemas.microsoft.com/office/drawing/2014/main" id="{1E67A75F-021F-4685-85AE-5EFDBAB0A3C8}"/>
              </a:ext>
            </a:extLst>
          </p:cNvPr>
          <p:cNvSpPr>
            <a:spLocks noGrp="1"/>
          </p:cNvSpPr>
          <p:nvPr>
            <p:ph type="body" sz="quarter" idx="32" hasCustomPrompt="1"/>
          </p:nvPr>
        </p:nvSpPr>
        <p:spPr>
          <a:xfrm>
            <a:off x="5017588" y="5227448"/>
            <a:ext cx="2560077"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02</a:t>
            </a:r>
          </a:p>
        </p:txBody>
      </p:sp>
      <p:sp>
        <p:nvSpPr>
          <p:cNvPr id="28" name="Текст 2">
            <a:extLst>
              <a:ext uri="{FF2B5EF4-FFF2-40B4-BE49-F238E27FC236}">
                <a16:creationId xmlns:a16="http://schemas.microsoft.com/office/drawing/2014/main" id="{8A0998C7-EDF8-47C2-A25B-2656AB4FCCC3}"/>
              </a:ext>
            </a:extLst>
          </p:cNvPr>
          <p:cNvSpPr>
            <a:spLocks noGrp="1"/>
          </p:cNvSpPr>
          <p:nvPr>
            <p:ph type="body" sz="quarter" idx="33" hasCustomPrompt="1"/>
          </p:nvPr>
        </p:nvSpPr>
        <p:spPr>
          <a:xfrm>
            <a:off x="5017588" y="5526383"/>
            <a:ext cx="2560079" cy="797415"/>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Tree>
    <p:extLst>
      <p:ext uri="{BB962C8B-B14F-4D97-AF65-F5344CB8AC3E}">
        <p14:creationId xmlns:p14="http://schemas.microsoft.com/office/powerpoint/2010/main" val="799633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Слайд с этапами_2">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10515600" cy="612774"/>
          </a:xfrm>
          <a:prstGeom prst="rect">
            <a:avLst/>
          </a:prstGeom>
        </p:spPr>
        <p:txBody>
          <a:bodyPr lIns="0" tIns="0" rIns="0" bIns="0"/>
          <a:lstStyle>
            <a:lvl1pPr>
              <a:lnSpc>
                <a:spcPct val="80000"/>
              </a:lnSpc>
              <a:defRPr sz="2800">
                <a:solidFill>
                  <a:schemeClr val="tx1"/>
                </a:solidFill>
              </a:defRPr>
            </a:lvl1pPr>
          </a:lstStyle>
          <a:p>
            <a:r>
              <a:rPr lang="ru-RU" dirty="0"/>
              <a:t>Слайд </a:t>
            </a:r>
            <a:br>
              <a:rPr lang="ru-RU" dirty="0"/>
            </a:br>
            <a:r>
              <a:rPr lang="ru-RU" dirty="0"/>
              <a:t>с этапами</a:t>
            </a:r>
          </a:p>
        </p:txBody>
      </p:sp>
      <p:sp>
        <p:nvSpPr>
          <p:cNvPr id="8" name="Текст 2">
            <a:extLst>
              <a:ext uri="{FF2B5EF4-FFF2-40B4-BE49-F238E27FC236}">
                <a16:creationId xmlns:a16="http://schemas.microsoft.com/office/drawing/2014/main" id="{D99FE1EE-EF84-442F-844D-2531601BD787}"/>
              </a:ext>
            </a:extLst>
          </p:cNvPr>
          <p:cNvSpPr>
            <a:spLocks noGrp="1"/>
          </p:cNvSpPr>
          <p:nvPr>
            <p:ph type="body" sz="quarter" idx="23" hasCustomPrompt="1"/>
          </p:nvPr>
        </p:nvSpPr>
        <p:spPr>
          <a:xfrm>
            <a:off x="263525" y="1996214"/>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01</a:t>
            </a:r>
          </a:p>
        </p:txBody>
      </p:sp>
      <p:sp>
        <p:nvSpPr>
          <p:cNvPr id="9" name="Текст 2">
            <a:extLst>
              <a:ext uri="{FF2B5EF4-FFF2-40B4-BE49-F238E27FC236}">
                <a16:creationId xmlns:a16="http://schemas.microsoft.com/office/drawing/2014/main" id="{1F657B34-C8E7-4890-9055-03FEE6270061}"/>
              </a:ext>
            </a:extLst>
          </p:cNvPr>
          <p:cNvSpPr>
            <a:spLocks noGrp="1"/>
          </p:cNvSpPr>
          <p:nvPr>
            <p:ph type="body" sz="quarter" idx="24" hasCustomPrompt="1"/>
          </p:nvPr>
        </p:nvSpPr>
        <p:spPr>
          <a:xfrm>
            <a:off x="263525" y="2295149"/>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4" name="Текст 2">
            <a:extLst>
              <a:ext uri="{FF2B5EF4-FFF2-40B4-BE49-F238E27FC236}">
                <a16:creationId xmlns:a16="http://schemas.microsoft.com/office/drawing/2014/main" id="{148858A0-3137-4B09-A286-69DE8D755AA3}"/>
              </a:ext>
            </a:extLst>
          </p:cNvPr>
          <p:cNvSpPr>
            <a:spLocks noGrp="1"/>
          </p:cNvSpPr>
          <p:nvPr>
            <p:ph type="body" sz="quarter" idx="29" hasCustomPrompt="1"/>
          </p:nvPr>
        </p:nvSpPr>
        <p:spPr>
          <a:xfrm>
            <a:off x="263525" y="1268413"/>
            <a:ext cx="11664950" cy="427209"/>
          </a:xfrm>
          <a:prstGeom prst="rect">
            <a:avLst/>
          </a:prstGeom>
        </p:spPr>
        <p:txBody>
          <a:bodyPr lIns="0" tIns="0" rIns="0" bIns="0"/>
          <a:lstStyle>
            <a:lvl1pPr marL="0" indent="0" algn="l" defTabSz="914400" rtl="0" eaLnBrk="1" latinLnBrk="0" hangingPunct="1">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en-US" dirty="0"/>
            </a:br>
            <a:r>
              <a:rPr lang="ru-RU" dirty="0"/>
              <a:t>или несколько строк</a:t>
            </a:r>
          </a:p>
        </p:txBody>
      </p:sp>
      <p:sp>
        <p:nvSpPr>
          <p:cNvPr id="25" name="Текст 2">
            <a:extLst>
              <a:ext uri="{FF2B5EF4-FFF2-40B4-BE49-F238E27FC236}">
                <a16:creationId xmlns:a16="http://schemas.microsoft.com/office/drawing/2014/main" id="{5D389A11-DC79-49CB-9F97-3E4C2689F394}"/>
              </a:ext>
            </a:extLst>
          </p:cNvPr>
          <p:cNvSpPr>
            <a:spLocks noGrp="1"/>
          </p:cNvSpPr>
          <p:nvPr>
            <p:ph type="body" sz="quarter" idx="30" hasCustomPrompt="1"/>
          </p:nvPr>
        </p:nvSpPr>
        <p:spPr>
          <a:xfrm>
            <a:off x="9421139" y="1996214"/>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05</a:t>
            </a:r>
          </a:p>
        </p:txBody>
      </p:sp>
      <p:sp>
        <p:nvSpPr>
          <p:cNvPr id="26" name="Текст 2">
            <a:extLst>
              <a:ext uri="{FF2B5EF4-FFF2-40B4-BE49-F238E27FC236}">
                <a16:creationId xmlns:a16="http://schemas.microsoft.com/office/drawing/2014/main" id="{BF9B661B-317B-446A-8578-3A384799ABAB}"/>
              </a:ext>
            </a:extLst>
          </p:cNvPr>
          <p:cNvSpPr>
            <a:spLocks noGrp="1"/>
          </p:cNvSpPr>
          <p:nvPr>
            <p:ph type="body" sz="quarter" idx="31" hasCustomPrompt="1"/>
          </p:nvPr>
        </p:nvSpPr>
        <p:spPr>
          <a:xfrm>
            <a:off x="9421139" y="2295149"/>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7" name="Текст 2">
            <a:extLst>
              <a:ext uri="{FF2B5EF4-FFF2-40B4-BE49-F238E27FC236}">
                <a16:creationId xmlns:a16="http://schemas.microsoft.com/office/drawing/2014/main" id="{1E67A75F-021F-4685-85AE-5EFDBAB0A3C8}"/>
              </a:ext>
            </a:extLst>
          </p:cNvPr>
          <p:cNvSpPr>
            <a:spLocks noGrp="1"/>
          </p:cNvSpPr>
          <p:nvPr>
            <p:ph type="body" sz="quarter" idx="32" hasCustomPrompt="1"/>
          </p:nvPr>
        </p:nvSpPr>
        <p:spPr>
          <a:xfrm>
            <a:off x="2243138" y="5227448"/>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02</a:t>
            </a:r>
          </a:p>
        </p:txBody>
      </p:sp>
      <p:sp>
        <p:nvSpPr>
          <p:cNvPr id="28" name="Текст 2">
            <a:extLst>
              <a:ext uri="{FF2B5EF4-FFF2-40B4-BE49-F238E27FC236}">
                <a16:creationId xmlns:a16="http://schemas.microsoft.com/office/drawing/2014/main" id="{8A0998C7-EDF8-47C2-A25B-2656AB4FCCC3}"/>
              </a:ext>
            </a:extLst>
          </p:cNvPr>
          <p:cNvSpPr>
            <a:spLocks noGrp="1"/>
          </p:cNvSpPr>
          <p:nvPr>
            <p:ph type="body" sz="quarter" idx="33" hasCustomPrompt="1"/>
          </p:nvPr>
        </p:nvSpPr>
        <p:spPr>
          <a:xfrm>
            <a:off x="2243138" y="5526383"/>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18" name="Текст 2">
            <a:extLst>
              <a:ext uri="{FF2B5EF4-FFF2-40B4-BE49-F238E27FC236}">
                <a16:creationId xmlns:a16="http://schemas.microsoft.com/office/drawing/2014/main" id="{543F0284-F8A6-401D-8B94-73F0A78C39B3}"/>
              </a:ext>
            </a:extLst>
          </p:cNvPr>
          <p:cNvSpPr>
            <a:spLocks noGrp="1"/>
          </p:cNvSpPr>
          <p:nvPr>
            <p:ph type="body" sz="quarter" idx="34" hasCustomPrompt="1"/>
          </p:nvPr>
        </p:nvSpPr>
        <p:spPr>
          <a:xfrm>
            <a:off x="4967922" y="1996214"/>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03</a:t>
            </a:r>
          </a:p>
        </p:txBody>
      </p:sp>
      <p:sp>
        <p:nvSpPr>
          <p:cNvPr id="19" name="Текст 2">
            <a:extLst>
              <a:ext uri="{FF2B5EF4-FFF2-40B4-BE49-F238E27FC236}">
                <a16:creationId xmlns:a16="http://schemas.microsoft.com/office/drawing/2014/main" id="{1CE64205-2E19-4D78-A2E6-095903D0AE6E}"/>
              </a:ext>
            </a:extLst>
          </p:cNvPr>
          <p:cNvSpPr>
            <a:spLocks noGrp="1"/>
          </p:cNvSpPr>
          <p:nvPr>
            <p:ph type="body" sz="quarter" idx="35" hasCustomPrompt="1"/>
          </p:nvPr>
        </p:nvSpPr>
        <p:spPr>
          <a:xfrm>
            <a:off x="4967922" y="2295149"/>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23" name="Текст 2">
            <a:extLst>
              <a:ext uri="{FF2B5EF4-FFF2-40B4-BE49-F238E27FC236}">
                <a16:creationId xmlns:a16="http://schemas.microsoft.com/office/drawing/2014/main" id="{A698DCC5-7794-4D92-8E47-E18467235E6A}"/>
              </a:ext>
            </a:extLst>
          </p:cNvPr>
          <p:cNvSpPr>
            <a:spLocks noGrp="1"/>
          </p:cNvSpPr>
          <p:nvPr>
            <p:ph type="body" sz="quarter" idx="36" hasCustomPrompt="1"/>
          </p:nvPr>
        </p:nvSpPr>
        <p:spPr>
          <a:xfrm>
            <a:off x="8220075" y="5227448"/>
            <a:ext cx="2507335" cy="298935"/>
          </a:xfrm>
          <a:prstGeom prst="rect">
            <a:avLst/>
          </a:prstGeom>
        </p:spPr>
        <p:txBody>
          <a:bodyPr lIns="0" tIns="0" rIns="0" bIns="0"/>
          <a:lstStyle>
            <a:lvl1pPr marL="0" indent="0" algn="l" defTabSz="914400" rtl="0" eaLnBrk="1" latinLnBrk="0" hangingPunct="1">
              <a:lnSpc>
                <a:spcPct val="80000"/>
              </a:lnSpc>
              <a:spcBef>
                <a:spcPts val="0"/>
              </a:spcBef>
              <a:buNone/>
              <a:defRPr lang="ru-RU" sz="2000" kern="1200" dirty="0">
                <a:solidFill>
                  <a:schemeClr val="accent2"/>
                </a:solidFill>
                <a:latin typeface="+mj-lt"/>
                <a:ea typeface="+mn-ea"/>
                <a:cs typeface="Times New Roman" panose="02020603050405020304" pitchFamily="18" charset="0"/>
              </a:defRPr>
            </a:lvl1pPr>
          </a:lstStyle>
          <a:p>
            <a:pPr lvl="0"/>
            <a:r>
              <a:rPr lang="ru-RU" dirty="0"/>
              <a:t>04</a:t>
            </a:r>
          </a:p>
        </p:txBody>
      </p:sp>
      <p:sp>
        <p:nvSpPr>
          <p:cNvPr id="29" name="Текст 2">
            <a:extLst>
              <a:ext uri="{FF2B5EF4-FFF2-40B4-BE49-F238E27FC236}">
                <a16:creationId xmlns:a16="http://schemas.microsoft.com/office/drawing/2014/main" id="{F6557FF5-5DAB-4887-AFEF-2C2ED9F162C0}"/>
              </a:ext>
            </a:extLst>
          </p:cNvPr>
          <p:cNvSpPr>
            <a:spLocks noGrp="1"/>
          </p:cNvSpPr>
          <p:nvPr>
            <p:ph type="body" sz="quarter" idx="37" hasCustomPrompt="1"/>
          </p:nvPr>
        </p:nvSpPr>
        <p:spPr>
          <a:xfrm>
            <a:off x="8220075" y="5526383"/>
            <a:ext cx="2507336" cy="787788"/>
          </a:xfrm>
          <a:prstGeom prst="rect">
            <a:avLst/>
          </a:prstGeom>
        </p:spPr>
        <p:txBody>
          <a:bodyPr lIns="0" tIns="0" rIns="0" bIns="0"/>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lang="ru-RU" sz="1400" kern="1200" dirty="0">
                <a:solidFill>
                  <a:schemeClr val="tx1"/>
                </a:solidFill>
                <a:latin typeface="+mj-lt"/>
                <a:ea typeface="+mn-ea"/>
                <a:cs typeface="Times New Roman" panose="02020603050405020304" pitchFamily="18" charset="0"/>
              </a:defRPr>
            </a:lvl1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br>
              <a:rPr lang="ru-RU" dirty="0"/>
            </a:br>
            <a:r>
              <a:rPr lang="ru-RU" dirty="0"/>
              <a:t>Поле для размещения текста</a:t>
            </a:r>
          </a:p>
        </p:txBody>
      </p:sp>
      <p:sp>
        <p:nvSpPr>
          <p:cNvPr id="3" name="Номер слайда 5">
            <a:extLst>
              <a:ext uri="{FF2B5EF4-FFF2-40B4-BE49-F238E27FC236}">
                <a16:creationId xmlns:a16="http://schemas.microsoft.com/office/drawing/2014/main" id="{43A106B4-C90A-BF00-41E8-94FE32BDF540}"/>
              </a:ext>
            </a:extLst>
          </p:cNvPr>
          <p:cNvSpPr txBox="1">
            <a:spLocks/>
          </p:cNvSpPr>
          <p:nvPr userDrawn="1"/>
        </p:nvSpPr>
        <p:spPr>
          <a:xfrm>
            <a:off x="5882640" y="6673850"/>
            <a:ext cx="426720" cy="184151"/>
          </a:xfrm>
          <a:prstGeom prst="rect">
            <a:avLst/>
          </a:prstGeom>
        </p:spPr>
        <p:txBody>
          <a:bodyPr anchor="ctr"/>
          <a:lstStyle>
            <a:defPPr>
              <a:defRPr lang="ru-RU"/>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0A83D33-2C4E-47C0-B358-17EFE2DBA196}" type="slidenum">
              <a:rPr lang="ru-RU" smtClean="0"/>
              <a:pPr/>
              <a:t>‹#›</a:t>
            </a:fld>
            <a:endParaRPr lang="ru-RU" dirty="0"/>
          </a:p>
        </p:txBody>
      </p:sp>
    </p:spTree>
    <p:extLst>
      <p:ext uri="{BB962C8B-B14F-4D97-AF65-F5344CB8AC3E}">
        <p14:creationId xmlns:p14="http://schemas.microsoft.com/office/powerpoint/2010/main" val="207673168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Слайд с кейсом Солар">
    <p:spTree>
      <p:nvGrpSpPr>
        <p:cNvPr id="1" name=""/>
        <p:cNvGrpSpPr/>
        <p:nvPr/>
      </p:nvGrpSpPr>
      <p:grpSpPr>
        <a:xfrm>
          <a:off x="0" y="0"/>
          <a:ext cx="0" cy="0"/>
          <a:chOff x="0" y="0"/>
          <a:chExt cx="0" cy="0"/>
        </a:xfrm>
      </p:grpSpPr>
      <p:sp>
        <p:nvSpPr>
          <p:cNvPr id="16" name="Номер слайда 5">
            <a:extLst>
              <a:ext uri="{FF2B5EF4-FFF2-40B4-BE49-F238E27FC236}">
                <a16:creationId xmlns:a16="http://schemas.microsoft.com/office/drawing/2014/main" id="{BE92D0D4-73CA-42B8-BF2B-655E2E264AFD}"/>
              </a:ext>
            </a:extLst>
          </p:cNvPr>
          <p:cNvSpPr>
            <a:spLocks noGrp="1"/>
          </p:cNvSpPr>
          <p:nvPr>
            <p:ph type="sldNum" sz="quarter" idx="4"/>
          </p:nvPr>
        </p:nvSpPr>
        <p:spPr>
          <a:xfrm>
            <a:off x="5882640" y="6415087"/>
            <a:ext cx="426720" cy="365125"/>
          </a:xfrm>
          <a:prstGeom prst="rect">
            <a:avLst/>
          </a:prstGeom>
        </p:spPr>
        <p:txBody>
          <a:bodyPr/>
          <a:lstStyle>
            <a:lvl1pPr algn="ctr">
              <a:defRPr sz="1000">
                <a:solidFill>
                  <a:schemeClr val="accent2"/>
                </a:solidFill>
              </a:defRPr>
            </a:lvl1pPr>
          </a:lstStyle>
          <a:p>
            <a:fld id="{50A83D33-2C4E-47C0-B358-17EFE2DBA196}" type="slidenum">
              <a:rPr lang="ru-RU" smtClean="0"/>
              <a:pPr/>
              <a:t>‹#›</a:t>
            </a:fld>
            <a:endParaRPr lang="ru-RU" dirty="0"/>
          </a:p>
        </p:txBody>
      </p:sp>
      <p:sp>
        <p:nvSpPr>
          <p:cNvPr id="4" name="Rectangle 12">
            <a:extLst>
              <a:ext uri="{FF2B5EF4-FFF2-40B4-BE49-F238E27FC236}">
                <a16:creationId xmlns:a16="http://schemas.microsoft.com/office/drawing/2014/main" id="{B7FA2D44-69A5-43B4-B84C-B6E19AE8C9CF}"/>
              </a:ext>
            </a:extLst>
          </p:cNvPr>
          <p:cNvSpPr/>
          <p:nvPr userDrawn="1"/>
        </p:nvSpPr>
        <p:spPr>
          <a:xfrm>
            <a:off x="4260590" y="-1"/>
            <a:ext cx="7932515" cy="6858001"/>
          </a:xfrm>
          <a:prstGeom prst="rect">
            <a:avLst/>
          </a:prstGeom>
          <a:solidFill>
            <a:srgbClr val="FE6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4654550" y="260352"/>
            <a:ext cx="5545138" cy="612774"/>
          </a:xfrm>
          <a:prstGeom prst="rect">
            <a:avLst/>
          </a:prstGeom>
        </p:spPr>
        <p:txBody>
          <a:bodyPr lIns="0" tIns="0" rIns="0" bIns="0"/>
          <a:lstStyle>
            <a:lvl1pPr>
              <a:lnSpc>
                <a:spcPct val="80000"/>
              </a:lnSpc>
              <a:defRPr sz="2800">
                <a:solidFill>
                  <a:schemeClr val="bg1"/>
                </a:solidFill>
              </a:defRPr>
            </a:lvl1pPr>
          </a:lstStyle>
          <a:p>
            <a:r>
              <a:rPr lang="ru-RU" dirty="0"/>
              <a:t>ОПЫТ СОЛАР</a:t>
            </a:r>
          </a:p>
        </p:txBody>
      </p:sp>
      <p:sp>
        <p:nvSpPr>
          <p:cNvPr id="6" name="Текст 2">
            <a:extLst>
              <a:ext uri="{FF2B5EF4-FFF2-40B4-BE49-F238E27FC236}">
                <a16:creationId xmlns:a16="http://schemas.microsoft.com/office/drawing/2014/main" id="{F572260C-08EF-4105-A808-53891E84F8D5}"/>
              </a:ext>
            </a:extLst>
          </p:cNvPr>
          <p:cNvSpPr>
            <a:spLocks noGrp="1"/>
          </p:cNvSpPr>
          <p:nvPr>
            <p:ph type="body" sz="quarter" idx="25" hasCustomPrompt="1"/>
          </p:nvPr>
        </p:nvSpPr>
        <p:spPr>
          <a:xfrm>
            <a:off x="4654549" y="873125"/>
            <a:ext cx="7273925" cy="427209"/>
          </a:xfrm>
          <a:prstGeom prst="rect">
            <a:avLst/>
          </a:prstGeom>
        </p:spPr>
        <p:txBody>
          <a:bodyPr lIns="0" tIns="0" rIns="0" bIns="0"/>
          <a:lstStyle>
            <a:lvl1pPr marL="0" indent="0" algn="l" defTabSz="914400" rtl="0" eaLnBrk="1" latinLnBrk="0" hangingPunct="1">
              <a:lnSpc>
                <a:spcPct val="100000"/>
              </a:lnSpc>
              <a:spcBef>
                <a:spcPts val="0"/>
              </a:spcBef>
              <a:buNone/>
              <a:defRPr lang="ru-RU" sz="1400" kern="1200" dirty="0">
                <a:solidFill>
                  <a:schemeClr val="bg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7" name="Рисунок 6">
            <a:extLst>
              <a:ext uri="{FF2B5EF4-FFF2-40B4-BE49-F238E27FC236}">
                <a16:creationId xmlns:a16="http://schemas.microsoft.com/office/drawing/2014/main" id="{61A6BF44-B1FA-4E71-B74A-55C81C4C74F7}"/>
              </a:ext>
            </a:extLst>
          </p:cNvPr>
          <p:cNvSpPr>
            <a:spLocks noGrp="1"/>
          </p:cNvSpPr>
          <p:nvPr>
            <p:ph type="pic" sz="quarter" idx="26" hasCustomPrompt="1"/>
          </p:nvPr>
        </p:nvSpPr>
        <p:spPr>
          <a:xfrm>
            <a:off x="263525" y="244475"/>
            <a:ext cx="3708400" cy="628650"/>
          </a:xfrm>
          <a:prstGeom prst="rect">
            <a:avLst/>
          </a:prstGeom>
        </p:spPr>
        <p:txBody>
          <a:bodyPr anchor="ctr"/>
          <a:lstStyle>
            <a:lvl1pPr marL="0" indent="0">
              <a:buNone/>
              <a:defRPr sz="1800">
                <a:solidFill>
                  <a:schemeClr val="tx2"/>
                </a:solidFill>
              </a:defRPr>
            </a:lvl1pPr>
          </a:lstStyle>
          <a:p>
            <a:r>
              <a:rPr lang="ru-RU" dirty="0"/>
              <a:t>Вставка лого</a:t>
            </a:r>
          </a:p>
        </p:txBody>
      </p:sp>
      <p:sp>
        <p:nvSpPr>
          <p:cNvPr id="9" name="Заголовок 1">
            <a:extLst>
              <a:ext uri="{FF2B5EF4-FFF2-40B4-BE49-F238E27FC236}">
                <a16:creationId xmlns:a16="http://schemas.microsoft.com/office/drawing/2014/main" id="{D1E0C81A-C25E-4580-8F6B-62FF0CDB7570}"/>
              </a:ext>
            </a:extLst>
          </p:cNvPr>
          <p:cNvSpPr txBox="1">
            <a:spLocks/>
          </p:cNvSpPr>
          <p:nvPr userDrawn="1"/>
        </p:nvSpPr>
        <p:spPr>
          <a:xfrm>
            <a:off x="288246" y="2576850"/>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tx1"/>
                </a:solidFill>
              </a:rPr>
              <a:t>ОТРАСЛЬ</a:t>
            </a:r>
          </a:p>
        </p:txBody>
      </p:sp>
      <p:sp>
        <p:nvSpPr>
          <p:cNvPr id="10" name="Текст 2">
            <a:extLst>
              <a:ext uri="{FF2B5EF4-FFF2-40B4-BE49-F238E27FC236}">
                <a16:creationId xmlns:a16="http://schemas.microsoft.com/office/drawing/2014/main" id="{C0CE1098-E1A7-4B96-A36B-AE258B228F62}"/>
              </a:ext>
            </a:extLst>
          </p:cNvPr>
          <p:cNvSpPr>
            <a:spLocks noGrp="1"/>
          </p:cNvSpPr>
          <p:nvPr>
            <p:ph type="body" sz="quarter" idx="27" hasCustomPrompt="1"/>
          </p:nvPr>
        </p:nvSpPr>
        <p:spPr>
          <a:xfrm>
            <a:off x="288245" y="3004059"/>
            <a:ext cx="2751287" cy="427209"/>
          </a:xfrm>
          <a:prstGeom prst="rect">
            <a:avLst/>
          </a:prstGeom>
        </p:spPr>
        <p:txBody>
          <a:bodyPr lIns="0" tIns="0" rIns="0" bIns="0" anchor="t"/>
          <a:lstStyle>
            <a:lvl1pPr marL="0" indent="0" algn="l" defTabSz="914400" rtl="0" eaLnBrk="1" latinLnBrk="0" hangingPunct="1">
              <a:lnSpc>
                <a:spcPct val="8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1" name="Заголовок 1">
            <a:extLst>
              <a:ext uri="{FF2B5EF4-FFF2-40B4-BE49-F238E27FC236}">
                <a16:creationId xmlns:a16="http://schemas.microsoft.com/office/drawing/2014/main" id="{531CC17B-962C-4577-A17B-C1D00C2DF30E}"/>
              </a:ext>
            </a:extLst>
          </p:cNvPr>
          <p:cNvSpPr txBox="1">
            <a:spLocks/>
          </p:cNvSpPr>
          <p:nvPr userDrawn="1"/>
        </p:nvSpPr>
        <p:spPr>
          <a:xfrm>
            <a:off x="288246" y="4002878"/>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tx1"/>
                </a:solidFill>
              </a:rPr>
              <a:t>ДАННЫЕ О ПРОЕКТЕ</a:t>
            </a:r>
          </a:p>
        </p:txBody>
      </p:sp>
      <p:sp>
        <p:nvSpPr>
          <p:cNvPr id="12" name="Текст 2">
            <a:extLst>
              <a:ext uri="{FF2B5EF4-FFF2-40B4-BE49-F238E27FC236}">
                <a16:creationId xmlns:a16="http://schemas.microsoft.com/office/drawing/2014/main" id="{D5F7B793-43C9-43BD-92B6-1A0D1E6ACE21}"/>
              </a:ext>
            </a:extLst>
          </p:cNvPr>
          <p:cNvSpPr>
            <a:spLocks noGrp="1"/>
          </p:cNvSpPr>
          <p:nvPr>
            <p:ph type="body" sz="quarter" idx="28" hasCustomPrompt="1"/>
          </p:nvPr>
        </p:nvSpPr>
        <p:spPr>
          <a:xfrm>
            <a:off x="288245" y="4430087"/>
            <a:ext cx="2751287" cy="427209"/>
          </a:xfrm>
          <a:prstGeom prst="rect">
            <a:avLst/>
          </a:prstGeom>
        </p:spPr>
        <p:txBody>
          <a:bodyPr lIns="0" tIns="0" rIns="0" bIns="0" anchor="t"/>
          <a:lstStyle>
            <a:lvl1pPr marL="0" indent="0" algn="l" defTabSz="914400" rtl="0" eaLnBrk="1" latinLnBrk="0" hangingPunct="1">
              <a:lnSpc>
                <a:spcPct val="8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3" name="Заголовок 1">
            <a:extLst>
              <a:ext uri="{FF2B5EF4-FFF2-40B4-BE49-F238E27FC236}">
                <a16:creationId xmlns:a16="http://schemas.microsoft.com/office/drawing/2014/main" id="{31B90BAE-5999-401C-9626-DBC7D78552FF}"/>
              </a:ext>
            </a:extLst>
          </p:cNvPr>
          <p:cNvSpPr txBox="1">
            <a:spLocks/>
          </p:cNvSpPr>
          <p:nvPr userDrawn="1"/>
        </p:nvSpPr>
        <p:spPr>
          <a:xfrm>
            <a:off x="288246" y="5829592"/>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tx1"/>
                </a:solidFill>
              </a:rPr>
              <a:t>РЕЗУЛЬТАТЫ</a:t>
            </a:r>
          </a:p>
        </p:txBody>
      </p:sp>
      <p:sp>
        <p:nvSpPr>
          <p:cNvPr id="14" name="Текст 2">
            <a:extLst>
              <a:ext uri="{FF2B5EF4-FFF2-40B4-BE49-F238E27FC236}">
                <a16:creationId xmlns:a16="http://schemas.microsoft.com/office/drawing/2014/main" id="{8A860665-F965-4C41-BB3B-5F1A91E35F0C}"/>
              </a:ext>
            </a:extLst>
          </p:cNvPr>
          <p:cNvSpPr>
            <a:spLocks noGrp="1"/>
          </p:cNvSpPr>
          <p:nvPr>
            <p:ph type="body" sz="quarter" idx="29" hasCustomPrompt="1"/>
          </p:nvPr>
        </p:nvSpPr>
        <p:spPr>
          <a:xfrm>
            <a:off x="288245" y="6170441"/>
            <a:ext cx="2751287" cy="427209"/>
          </a:xfrm>
          <a:prstGeom prst="rect">
            <a:avLst/>
          </a:prstGeom>
        </p:spPr>
        <p:txBody>
          <a:bodyPr lIns="0" tIns="0" rIns="0" bIns="0" anchor="t"/>
          <a:lstStyle>
            <a:lvl1pPr marL="0" indent="0" algn="l" defTabSz="914400" rtl="0" eaLnBrk="1" latinLnBrk="0" hangingPunct="1">
              <a:lnSpc>
                <a:spcPct val="80000"/>
              </a:lnSpc>
              <a:spcBef>
                <a:spcPts val="0"/>
              </a:spcBef>
              <a:buNone/>
              <a:defRPr lang="ru-RU" sz="1400" kern="1200" dirty="0">
                <a:solidFill>
                  <a:schemeClr val="tx1"/>
                </a:solidFill>
                <a:latin typeface="+mj-lt"/>
                <a:ea typeface="+mn-ea"/>
                <a:cs typeface="Times New Roman" panose="02020603050405020304" pitchFamily="18" charset="0"/>
              </a:defRPr>
            </a:lvl1pPr>
          </a:lstStyle>
          <a:p>
            <a:pPr lvl="0"/>
            <a:r>
              <a:rPr lang="ru-RU" dirty="0"/>
              <a:t>Поле для подзаголовка в одну </a:t>
            </a:r>
            <a:br>
              <a:rPr lang="ru-RU" dirty="0"/>
            </a:br>
            <a:r>
              <a:rPr lang="ru-RU" dirty="0"/>
              <a:t>или несколько строк</a:t>
            </a:r>
          </a:p>
        </p:txBody>
      </p:sp>
      <p:sp>
        <p:nvSpPr>
          <p:cNvPr id="15" name="Заголовок 1">
            <a:extLst>
              <a:ext uri="{FF2B5EF4-FFF2-40B4-BE49-F238E27FC236}">
                <a16:creationId xmlns:a16="http://schemas.microsoft.com/office/drawing/2014/main" id="{A190B53D-CDBB-4286-BF7C-6AB7949D8A5B}"/>
              </a:ext>
            </a:extLst>
          </p:cNvPr>
          <p:cNvSpPr txBox="1">
            <a:spLocks/>
          </p:cNvSpPr>
          <p:nvPr userDrawn="1"/>
        </p:nvSpPr>
        <p:spPr>
          <a:xfrm>
            <a:off x="4654549" y="2576850"/>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ЗАДАЧА</a:t>
            </a:r>
          </a:p>
        </p:txBody>
      </p:sp>
      <p:sp>
        <p:nvSpPr>
          <p:cNvPr id="17" name="Текст 2">
            <a:extLst>
              <a:ext uri="{FF2B5EF4-FFF2-40B4-BE49-F238E27FC236}">
                <a16:creationId xmlns:a16="http://schemas.microsoft.com/office/drawing/2014/main" id="{782F11A9-31A2-4E9D-A857-E27F985B8C18}"/>
              </a:ext>
            </a:extLst>
          </p:cNvPr>
          <p:cNvSpPr>
            <a:spLocks noGrp="1"/>
          </p:cNvSpPr>
          <p:nvPr>
            <p:ph type="body" sz="quarter" idx="30" hasCustomPrompt="1"/>
          </p:nvPr>
        </p:nvSpPr>
        <p:spPr>
          <a:xfrm>
            <a:off x="4654548" y="3004059"/>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sp>
        <p:nvSpPr>
          <p:cNvPr id="18" name="Заголовок 1">
            <a:extLst>
              <a:ext uri="{FF2B5EF4-FFF2-40B4-BE49-F238E27FC236}">
                <a16:creationId xmlns:a16="http://schemas.microsoft.com/office/drawing/2014/main" id="{CB08E568-3179-4629-83CB-62DAE66A7797}"/>
              </a:ext>
            </a:extLst>
          </p:cNvPr>
          <p:cNvSpPr txBox="1">
            <a:spLocks/>
          </p:cNvSpPr>
          <p:nvPr userDrawn="1"/>
        </p:nvSpPr>
        <p:spPr>
          <a:xfrm>
            <a:off x="8420440" y="2576850"/>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РЕШЕНИЕ</a:t>
            </a:r>
          </a:p>
        </p:txBody>
      </p:sp>
      <p:sp>
        <p:nvSpPr>
          <p:cNvPr id="20" name="Заголовок 1">
            <a:extLst>
              <a:ext uri="{FF2B5EF4-FFF2-40B4-BE49-F238E27FC236}">
                <a16:creationId xmlns:a16="http://schemas.microsoft.com/office/drawing/2014/main" id="{28CA8C7D-816B-4DCE-993E-287180531889}"/>
              </a:ext>
            </a:extLst>
          </p:cNvPr>
          <p:cNvSpPr txBox="1">
            <a:spLocks/>
          </p:cNvSpPr>
          <p:nvPr userDrawn="1"/>
        </p:nvSpPr>
        <p:spPr>
          <a:xfrm>
            <a:off x="4654549" y="4904412"/>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ЗОНА ПОКРЫТИЯ</a:t>
            </a:r>
          </a:p>
        </p:txBody>
      </p:sp>
      <p:sp>
        <p:nvSpPr>
          <p:cNvPr id="22" name="Заголовок 1">
            <a:extLst>
              <a:ext uri="{FF2B5EF4-FFF2-40B4-BE49-F238E27FC236}">
                <a16:creationId xmlns:a16="http://schemas.microsoft.com/office/drawing/2014/main" id="{2D80A762-A2B9-4D8E-91F9-4DAF61D7C7A9}"/>
              </a:ext>
            </a:extLst>
          </p:cNvPr>
          <p:cNvSpPr txBox="1">
            <a:spLocks/>
          </p:cNvSpPr>
          <p:nvPr userDrawn="1"/>
        </p:nvSpPr>
        <p:spPr>
          <a:xfrm>
            <a:off x="8420440" y="4904412"/>
            <a:ext cx="3249611" cy="427210"/>
          </a:xfrm>
          <a:prstGeom prst="rect">
            <a:avLst/>
          </a:prstGeom>
        </p:spPr>
        <p:txBody>
          <a:bodyPr lIns="0" tIns="0" rIns="0" bIns="0"/>
          <a:lstStyle>
            <a:lvl1pPr algn="l" defTabSz="914400" rtl="0" eaLnBrk="1" latinLnBrk="0" hangingPunct="1">
              <a:lnSpc>
                <a:spcPct val="80000"/>
              </a:lnSpc>
              <a:spcBef>
                <a:spcPct val="0"/>
              </a:spcBef>
              <a:buNone/>
              <a:defRPr sz="2800" kern="1200">
                <a:solidFill>
                  <a:schemeClr val="bg1"/>
                </a:solidFill>
                <a:latin typeface="+mj-lt"/>
                <a:ea typeface="+mj-ea"/>
                <a:cs typeface="+mj-cs"/>
              </a:defRPr>
            </a:lvl1pPr>
          </a:lstStyle>
          <a:p>
            <a:r>
              <a:rPr lang="ru-RU" sz="2000" dirty="0">
                <a:solidFill>
                  <a:schemeClr val="bg1"/>
                </a:solidFill>
              </a:rPr>
              <a:t>ДЕТАЛИ ПРОЕКТА</a:t>
            </a:r>
          </a:p>
        </p:txBody>
      </p:sp>
      <p:sp>
        <p:nvSpPr>
          <p:cNvPr id="30" name="Текст 2">
            <a:extLst>
              <a:ext uri="{FF2B5EF4-FFF2-40B4-BE49-F238E27FC236}">
                <a16:creationId xmlns:a16="http://schemas.microsoft.com/office/drawing/2014/main" id="{B89E3E11-8F4E-4BFE-BBE6-A4ACEFEAF942}"/>
              </a:ext>
            </a:extLst>
          </p:cNvPr>
          <p:cNvSpPr>
            <a:spLocks noGrp="1"/>
          </p:cNvSpPr>
          <p:nvPr>
            <p:ph type="body" sz="quarter" idx="31" hasCustomPrompt="1"/>
          </p:nvPr>
        </p:nvSpPr>
        <p:spPr>
          <a:xfrm>
            <a:off x="8420440" y="3004059"/>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sp>
        <p:nvSpPr>
          <p:cNvPr id="31" name="Текст 2">
            <a:extLst>
              <a:ext uri="{FF2B5EF4-FFF2-40B4-BE49-F238E27FC236}">
                <a16:creationId xmlns:a16="http://schemas.microsoft.com/office/drawing/2014/main" id="{709F1821-9CCD-4109-8761-ACE37278FF31}"/>
              </a:ext>
            </a:extLst>
          </p:cNvPr>
          <p:cNvSpPr>
            <a:spLocks noGrp="1"/>
          </p:cNvSpPr>
          <p:nvPr>
            <p:ph type="body" sz="quarter" idx="32" hasCustomPrompt="1"/>
          </p:nvPr>
        </p:nvSpPr>
        <p:spPr>
          <a:xfrm>
            <a:off x="4654548" y="5306416"/>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sp>
        <p:nvSpPr>
          <p:cNvPr id="32" name="Текст 2">
            <a:extLst>
              <a:ext uri="{FF2B5EF4-FFF2-40B4-BE49-F238E27FC236}">
                <a16:creationId xmlns:a16="http://schemas.microsoft.com/office/drawing/2014/main" id="{5EE42799-D922-4E4C-A9D4-43A149F4A4D9}"/>
              </a:ext>
            </a:extLst>
          </p:cNvPr>
          <p:cNvSpPr>
            <a:spLocks noGrp="1"/>
          </p:cNvSpPr>
          <p:nvPr>
            <p:ph type="body" sz="quarter" idx="33" hasCustomPrompt="1"/>
          </p:nvPr>
        </p:nvSpPr>
        <p:spPr>
          <a:xfrm>
            <a:off x="8420440" y="5306416"/>
            <a:ext cx="2442937" cy="1276517"/>
          </a:xfrm>
          <a:prstGeom prst="rect">
            <a:avLst/>
          </a:prstGeom>
        </p:spPr>
        <p:txBody>
          <a:bodyPr lIns="0" tIns="0" rIns="0" bIns="0"/>
          <a:lstStyle>
            <a:lvl1pPr marL="171450" marR="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lang="ru-RU" sz="1200" kern="1200" dirty="0">
                <a:solidFill>
                  <a:schemeClr val="bg1"/>
                </a:solidFill>
                <a:latin typeface="+mj-lt"/>
                <a:ea typeface="+mn-ea"/>
                <a:cs typeface="Times New Roman" panose="02020603050405020304" pitchFamily="18" charset="0"/>
              </a:defRPr>
            </a:lvl1pPr>
          </a:lstStyle>
          <a:p>
            <a:pPr lvl="0"/>
            <a:r>
              <a:rPr lang="ru-RU" dirty="0"/>
              <a:t>Маркированный список</a:t>
            </a:r>
          </a:p>
          <a:p>
            <a:pPr lvl="0"/>
            <a:r>
              <a:rPr lang="ru-RU" dirty="0"/>
              <a:t>Маркированный список</a:t>
            </a:r>
          </a:p>
        </p:txBody>
      </p:sp>
      <p:pic>
        <p:nvPicPr>
          <p:cNvPr id="3" name="Picture 9">
            <a:extLst>
              <a:ext uri="{FF2B5EF4-FFF2-40B4-BE49-F238E27FC236}">
                <a16:creationId xmlns:a16="http://schemas.microsoft.com/office/drawing/2014/main" id="{6EF406F0-7403-D8A6-7DDB-0CEA75748538}"/>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11130001" y="260352"/>
            <a:ext cx="798474" cy="153012"/>
          </a:xfrm>
          <a:prstGeom prst="rect">
            <a:avLst/>
          </a:prstGeom>
        </p:spPr>
      </p:pic>
      <p:sp>
        <p:nvSpPr>
          <p:cNvPr id="5" name="Нижний колонтитул 4">
            <a:extLst>
              <a:ext uri="{FF2B5EF4-FFF2-40B4-BE49-F238E27FC236}">
                <a16:creationId xmlns:a16="http://schemas.microsoft.com/office/drawing/2014/main" id="{EC035CDE-A17F-2692-1E85-0ACBEBC51F36}"/>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1168893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Ключевая мысль_бордовый_2">
    <p:bg>
      <p:bgPr>
        <a:solidFill>
          <a:schemeClr val="accent1"/>
        </a:solidFill>
        <a:effectLst/>
      </p:bgPr>
    </p:bg>
    <p:spTree>
      <p:nvGrpSpPr>
        <p:cNvPr id="1" name=""/>
        <p:cNvGrpSpPr/>
        <p:nvPr/>
      </p:nvGrpSpPr>
      <p:grpSpPr>
        <a:xfrm>
          <a:off x="0" y="0"/>
          <a:ext cx="0" cy="0"/>
          <a:chOff x="0" y="0"/>
          <a:chExt cx="0" cy="0"/>
        </a:xfrm>
      </p:grpSpPr>
      <p:pic>
        <p:nvPicPr>
          <p:cNvPr id="8" name="Picture 15">
            <a:extLst>
              <a:ext uri="{FF2B5EF4-FFF2-40B4-BE49-F238E27FC236}">
                <a16:creationId xmlns:a16="http://schemas.microsoft.com/office/drawing/2014/main" id="{9D80C1D7-9A85-4D53-9FF3-6999D51CC07E}"/>
              </a:ext>
            </a:extLst>
          </p:cNvPr>
          <p:cNvPicPr>
            <a:picLocks noChangeAspect="1"/>
          </p:cNvPicPr>
          <p:nvPr userDrawn="1"/>
        </p:nvPicPr>
        <p:blipFill>
          <a:blip r:embed="rId2"/>
          <a:stretch>
            <a:fillRect/>
          </a:stretch>
        </p:blipFill>
        <p:spPr>
          <a:xfrm>
            <a:off x="5292007" y="233738"/>
            <a:ext cx="1607987" cy="308139"/>
          </a:xfrm>
          <a:prstGeom prst="rect">
            <a:avLst/>
          </a:prstGeom>
          <a:solidFill>
            <a:schemeClr val="accent1"/>
          </a:solidFill>
        </p:spPr>
      </p:pic>
      <p:sp>
        <p:nvSpPr>
          <p:cNvPr id="9" name="Текст 5">
            <a:extLst>
              <a:ext uri="{FF2B5EF4-FFF2-40B4-BE49-F238E27FC236}">
                <a16:creationId xmlns:a16="http://schemas.microsoft.com/office/drawing/2014/main" id="{4284D2D1-05E8-46CC-9389-A6BC82FD26A6}"/>
              </a:ext>
            </a:extLst>
          </p:cNvPr>
          <p:cNvSpPr>
            <a:spLocks noGrp="1"/>
          </p:cNvSpPr>
          <p:nvPr>
            <p:ph type="body" sz="quarter" idx="15" hasCustomPrompt="1"/>
          </p:nvPr>
        </p:nvSpPr>
        <p:spPr>
          <a:xfrm>
            <a:off x="2447925" y="2704185"/>
            <a:ext cx="7296150" cy="1449630"/>
          </a:xfrm>
          <a:prstGeom prst="rect">
            <a:avLst/>
          </a:prstGeom>
        </p:spPr>
        <p:txBody>
          <a:bodyPr lIns="0" tIns="0" rIns="0" bIns="0" anchor="ctr"/>
          <a:lstStyle>
            <a:lvl1pPr marL="0" indent="0" algn="ctr">
              <a:lnSpc>
                <a:spcPct val="80000"/>
              </a:lnSpc>
              <a:spcBef>
                <a:spcPts val="0"/>
              </a:spcBef>
              <a:buNone/>
              <a:defRPr sz="4000">
                <a:solidFill>
                  <a:schemeClr val="bg1"/>
                </a:solidFill>
                <a:latin typeface="+mj-lt"/>
              </a:defRPr>
            </a:lvl1pPr>
          </a:lstStyle>
          <a:p>
            <a:pPr lvl="0"/>
            <a:r>
              <a:rPr lang="ru-RU" dirty="0"/>
              <a:t>ПОЛЕ ДЛЯ КЛЮЧЕВОЙ МЫСЛИ ИЛИ ТЕЗИСА</a:t>
            </a:r>
            <a:br>
              <a:rPr lang="ru-RU" dirty="0"/>
            </a:br>
            <a:r>
              <a:rPr lang="ru-RU" dirty="0"/>
              <a:t>В ТРИ СТРОКИ</a:t>
            </a:r>
            <a:endParaRPr lang="en-US" dirty="0"/>
          </a:p>
        </p:txBody>
      </p:sp>
      <p:pic>
        <p:nvPicPr>
          <p:cNvPr id="2" name="Рисунок 1">
            <a:extLst>
              <a:ext uri="{FF2B5EF4-FFF2-40B4-BE49-F238E27FC236}">
                <a16:creationId xmlns:a16="http://schemas.microsoft.com/office/drawing/2014/main" id="{5EEE4A05-054A-EE29-3713-2CC0AB60F71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63525" y="1218346"/>
            <a:ext cx="11664950" cy="1685570"/>
          </a:xfrm>
          <a:prstGeom prst="rect">
            <a:avLst/>
          </a:prstGeom>
        </p:spPr>
      </p:pic>
      <p:pic>
        <p:nvPicPr>
          <p:cNvPr id="3" name="Рисунок 2">
            <a:extLst>
              <a:ext uri="{FF2B5EF4-FFF2-40B4-BE49-F238E27FC236}">
                <a16:creationId xmlns:a16="http://schemas.microsoft.com/office/drawing/2014/main" id="{176FE03E-50AE-9905-2DE4-BC65D2C29FDD}"/>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flipV="1">
            <a:off x="263525" y="4042611"/>
            <a:ext cx="11664950" cy="1496066"/>
          </a:xfrm>
          <a:prstGeom prst="rect">
            <a:avLst/>
          </a:prstGeom>
        </p:spPr>
      </p:pic>
      <p:sp>
        <p:nvSpPr>
          <p:cNvPr id="5" name="Нижний колонтитул 4">
            <a:extLst>
              <a:ext uri="{FF2B5EF4-FFF2-40B4-BE49-F238E27FC236}">
                <a16:creationId xmlns:a16="http://schemas.microsoft.com/office/drawing/2014/main" id="{1BFF9C85-2A60-D2D7-1482-BE6F1ECF8ABD}"/>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2532462181"/>
      </p:ext>
    </p:extLst>
  </p:cSld>
  <p:clrMapOvr>
    <a:masterClrMapping/>
  </p:clrMapOvr>
  <p:extLst>
    <p:ext uri="{DCECCB84-F9BA-43D5-87BE-67443E8EF086}">
      <p15:sldGuideLst xmlns:p15="http://schemas.microsoft.com/office/powerpoint/2012/main">
        <p15:guide id="1" orient="horz" pos="2160">
          <p15:clr>
            <a:srgbClr val="FBAE40"/>
          </p15:clr>
        </p15:guide>
        <p15:guide id="3" orient="horz" pos="3203">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Слайд для таблицы">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80646E7-B4D9-423D-AF0E-71005C3D01AE}"/>
              </a:ext>
            </a:extLst>
          </p:cNvPr>
          <p:cNvSpPr>
            <a:spLocks noGrp="1"/>
          </p:cNvSpPr>
          <p:nvPr>
            <p:ph type="title" hasCustomPrompt="1"/>
          </p:nvPr>
        </p:nvSpPr>
        <p:spPr>
          <a:xfrm>
            <a:off x="263525" y="260352"/>
            <a:ext cx="9648825" cy="612774"/>
          </a:xfrm>
          <a:prstGeom prst="rect">
            <a:avLst/>
          </a:prstGeom>
        </p:spPr>
        <p:txBody>
          <a:bodyPr lIns="0" tIns="0" rIns="0" bIns="0"/>
          <a:lstStyle>
            <a:lvl1pPr>
              <a:lnSpc>
                <a:spcPct val="80000"/>
              </a:lnSpc>
              <a:defRPr sz="2800">
                <a:solidFill>
                  <a:schemeClr val="tx1"/>
                </a:solidFill>
              </a:defRPr>
            </a:lvl1pPr>
          </a:lstStyle>
          <a:p>
            <a:r>
              <a:rPr lang="ru-RU" dirty="0"/>
              <a:t>Слайд для размещения </a:t>
            </a:r>
            <a:br>
              <a:rPr lang="ru-RU" dirty="0"/>
            </a:br>
            <a:r>
              <a:rPr lang="ru-RU" dirty="0"/>
              <a:t>таблицы</a:t>
            </a:r>
          </a:p>
        </p:txBody>
      </p:sp>
    </p:spTree>
    <p:extLst>
      <p:ext uri="{BB962C8B-B14F-4D97-AF65-F5344CB8AC3E}">
        <p14:creationId xmlns:p14="http://schemas.microsoft.com/office/powerpoint/2010/main" val="85280555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Слайд со спикером">
    <p:bg>
      <p:bgPr>
        <a:solidFill>
          <a:schemeClr val="tx1"/>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EA952676-21F8-A255-67AF-7C6DD9D85986}"/>
              </a:ext>
            </a:extLst>
          </p:cNvPr>
          <p:cNvPicPr>
            <a:picLocks noChangeAspect="1"/>
          </p:cNvPicPr>
          <p:nvPr userDrawn="1"/>
        </p:nvPicPr>
        <p:blipFill rotWithShape="1">
          <a:blip r:embed="rId2"/>
          <a:srcRect l="29137" t="2695" r="30173" b="22549"/>
          <a:stretch/>
        </p:blipFill>
        <p:spPr>
          <a:xfrm>
            <a:off x="564632" y="873124"/>
            <a:ext cx="4673574" cy="5724525"/>
          </a:xfrm>
          <a:prstGeom prst="rect">
            <a:avLst/>
          </a:prstGeom>
        </p:spPr>
      </p:pic>
      <p:sp>
        <p:nvSpPr>
          <p:cNvPr id="57" name="Заголовок 1">
            <a:extLst>
              <a:ext uri="{FF2B5EF4-FFF2-40B4-BE49-F238E27FC236}">
                <a16:creationId xmlns:a16="http://schemas.microsoft.com/office/drawing/2014/main" id="{8E9980F3-BAA9-F6DB-C487-00C57AEE657B}"/>
              </a:ext>
            </a:extLst>
          </p:cNvPr>
          <p:cNvSpPr>
            <a:spLocks noGrp="1"/>
          </p:cNvSpPr>
          <p:nvPr>
            <p:ph type="title" hasCustomPrompt="1"/>
          </p:nvPr>
        </p:nvSpPr>
        <p:spPr>
          <a:xfrm>
            <a:off x="6423344" y="1808163"/>
            <a:ext cx="5308069" cy="1351870"/>
          </a:xfrm>
          <a:prstGeom prst="rect">
            <a:avLst/>
          </a:prstGeom>
        </p:spPr>
        <p:txBody>
          <a:bodyPr lIns="0" tIns="0" rIns="0" bIns="0" anchor="ctr"/>
          <a:lstStyle>
            <a:lvl1pPr>
              <a:lnSpc>
                <a:spcPct val="80000"/>
              </a:lnSpc>
              <a:defRPr sz="5400">
                <a:solidFill>
                  <a:schemeClr val="bg2"/>
                </a:solidFill>
                <a:latin typeface="Times New Roman" panose="02020603050405020304" pitchFamily="18" charset="0"/>
                <a:cs typeface="Times New Roman" panose="02020603050405020304" pitchFamily="18" charset="0"/>
              </a:defRPr>
            </a:lvl1pPr>
          </a:lstStyle>
          <a:p>
            <a:r>
              <a:rPr lang="ru-RU" dirty="0"/>
              <a:t>Имя</a:t>
            </a:r>
            <a:br>
              <a:rPr lang="ru-RU" dirty="0"/>
            </a:br>
            <a:r>
              <a:rPr lang="ru-RU" dirty="0"/>
              <a:t>Фамилия</a:t>
            </a:r>
          </a:p>
        </p:txBody>
      </p:sp>
      <p:cxnSp>
        <p:nvCxnSpPr>
          <p:cNvPr id="60" name="Прямая соединительная линия 59">
            <a:extLst>
              <a:ext uri="{FF2B5EF4-FFF2-40B4-BE49-F238E27FC236}">
                <a16:creationId xmlns:a16="http://schemas.microsoft.com/office/drawing/2014/main" id="{F6B52768-269A-0FA7-360D-C8912CFA299A}"/>
              </a:ext>
            </a:extLst>
          </p:cNvPr>
          <p:cNvCxnSpPr>
            <a:cxnSpLocks/>
          </p:cNvCxnSpPr>
          <p:nvPr userDrawn="1"/>
        </p:nvCxnSpPr>
        <p:spPr>
          <a:xfrm>
            <a:off x="6423344" y="3588998"/>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Текст 3">
            <a:extLst>
              <a:ext uri="{FF2B5EF4-FFF2-40B4-BE49-F238E27FC236}">
                <a16:creationId xmlns:a16="http://schemas.microsoft.com/office/drawing/2014/main" id="{FEC66D5F-5C2A-4238-67F1-88BF599B4589}"/>
              </a:ext>
            </a:extLst>
          </p:cNvPr>
          <p:cNvSpPr>
            <a:spLocks noGrp="1"/>
          </p:cNvSpPr>
          <p:nvPr>
            <p:ph type="body" sz="quarter" idx="18" hasCustomPrompt="1"/>
          </p:nvPr>
        </p:nvSpPr>
        <p:spPr>
          <a:xfrm>
            <a:off x="6423344" y="4671673"/>
            <a:ext cx="2990622" cy="826179"/>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en-US" dirty="0"/>
              <a:t>+7 (499) 755-07-70</a:t>
            </a:r>
            <a:br>
              <a:rPr lang="en-US" dirty="0"/>
            </a:br>
            <a:r>
              <a:rPr lang="en-US" dirty="0"/>
              <a:t>info@rt-solar.ru</a:t>
            </a:r>
          </a:p>
        </p:txBody>
      </p:sp>
      <p:sp>
        <p:nvSpPr>
          <p:cNvPr id="4" name="Текст 3">
            <a:extLst>
              <a:ext uri="{FF2B5EF4-FFF2-40B4-BE49-F238E27FC236}">
                <a16:creationId xmlns:a16="http://schemas.microsoft.com/office/drawing/2014/main" id="{014B3D1A-6F63-572B-7359-D92BCB12A431}"/>
              </a:ext>
            </a:extLst>
          </p:cNvPr>
          <p:cNvSpPr>
            <a:spLocks noGrp="1"/>
          </p:cNvSpPr>
          <p:nvPr>
            <p:ph type="body" sz="quarter" idx="19" hasCustomPrompt="1"/>
          </p:nvPr>
        </p:nvSpPr>
        <p:spPr>
          <a:xfrm>
            <a:off x="6423344" y="4039283"/>
            <a:ext cx="5308069" cy="456256"/>
          </a:xfrm>
          <a:prstGeom prst="rect">
            <a:avLst/>
          </a:prstGeom>
        </p:spPr>
        <p:txBody>
          <a:bodyPr lIns="0" tIns="0" rIns="0" bIns="0" anchor="t"/>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7" name="Нижний колонтитул 4">
            <a:extLst>
              <a:ext uri="{FF2B5EF4-FFF2-40B4-BE49-F238E27FC236}">
                <a16:creationId xmlns:a16="http://schemas.microsoft.com/office/drawing/2014/main" id="{AA5548DB-E574-B477-9651-B570568B598C}"/>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8" name="Рисунок 7">
            <a:extLst>
              <a:ext uri="{FF2B5EF4-FFF2-40B4-BE49-F238E27FC236}">
                <a16:creationId xmlns:a16="http://schemas.microsoft.com/office/drawing/2014/main" id="{335DBCEE-D1C6-BE3D-617A-98007BF218DE}"/>
              </a:ext>
            </a:extLst>
          </p:cNvPr>
          <p:cNvSpPr>
            <a:spLocks noGrp="1"/>
          </p:cNvSpPr>
          <p:nvPr>
            <p:ph type="pic" sz="quarter" idx="20"/>
          </p:nvPr>
        </p:nvSpPr>
        <p:spPr>
          <a:xfrm>
            <a:off x="564632" y="873125"/>
            <a:ext cx="4673574" cy="5724525"/>
          </a:xfrm>
          <a:prstGeom prst="rect">
            <a:avLst/>
          </a:prstGeom>
        </p:spPr>
        <p:txBody>
          <a:bodyPr/>
          <a:lstStyle>
            <a:lvl1pPr>
              <a:defRPr>
                <a:solidFill>
                  <a:schemeClr val="bg1"/>
                </a:solidFill>
              </a:defRPr>
            </a:lvl1pPr>
          </a:lstStyle>
          <a:p>
            <a:endParaRPr lang="ru-RU" dirty="0"/>
          </a:p>
        </p:txBody>
      </p:sp>
    </p:spTree>
    <p:extLst>
      <p:ext uri="{BB962C8B-B14F-4D97-AF65-F5344CB8AC3E}">
        <p14:creationId xmlns:p14="http://schemas.microsoft.com/office/powerpoint/2010/main" val="1690036563"/>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Слайд с двумя спикерами">
    <p:bg>
      <p:bgPr>
        <a:solidFill>
          <a:schemeClr val="tx1"/>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EA952676-21F8-A255-67AF-7C6DD9D85986}"/>
              </a:ext>
            </a:extLst>
          </p:cNvPr>
          <p:cNvPicPr>
            <a:picLocks noChangeAspect="1"/>
          </p:cNvPicPr>
          <p:nvPr userDrawn="1"/>
        </p:nvPicPr>
        <p:blipFill rotWithShape="1">
          <a:blip r:embed="rId2"/>
          <a:srcRect l="29137" t="2695" r="30173" b="22549"/>
          <a:stretch/>
        </p:blipFill>
        <p:spPr>
          <a:xfrm>
            <a:off x="2364940" y="1278038"/>
            <a:ext cx="3407293" cy="4173494"/>
          </a:xfrm>
          <a:prstGeom prst="rect">
            <a:avLst/>
          </a:prstGeom>
        </p:spPr>
      </p:pic>
      <p:sp>
        <p:nvSpPr>
          <p:cNvPr id="57" name="Заголовок 1">
            <a:extLst>
              <a:ext uri="{FF2B5EF4-FFF2-40B4-BE49-F238E27FC236}">
                <a16:creationId xmlns:a16="http://schemas.microsoft.com/office/drawing/2014/main" id="{8E9980F3-BAA9-F6DB-C487-00C57AEE657B}"/>
              </a:ext>
            </a:extLst>
          </p:cNvPr>
          <p:cNvSpPr>
            <a:spLocks noGrp="1"/>
          </p:cNvSpPr>
          <p:nvPr>
            <p:ph type="title" hasCustomPrompt="1"/>
          </p:nvPr>
        </p:nvSpPr>
        <p:spPr>
          <a:xfrm>
            <a:off x="3078780" y="5696769"/>
            <a:ext cx="1979613" cy="184267"/>
          </a:xfrm>
          <a:prstGeom prst="rect">
            <a:avLst/>
          </a:prstGeom>
        </p:spPr>
        <p:txBody>
          <a:bodyPr lIns="0" tIns="0" rIns="0" bIns="0" anchor="t"/>
          <a:lstStyle>
            <a:lvl1pPr algn="ctr">
              <a:lnSpc>
                <a:spcPct val="80000"/>
              </a:lnSpc>
              <a:defRPr sz="1600">
                <a:solidFill>
                  <a:schemeClr val="accent2"/>
                </a:solidFill>
                <a:latin typeface="+mj-lt"/>
                <a:cs typeface="Times New Roman" panose="02020603050405020304" pitchFamily="18" charset="0"/>
              </a:defRPr>
            </a:lvl1pPr>
          </a:lstStyle>
          <a:p>
            <a:r>
              <a:rPr lang="ru-RU" dirty="0"/>
              <a:t>ИМЯ</a:t>
            </a:r>
            <a:r>
              <a:rPr lang="en-US" dirty="0"/>
              <a:t> </a:t>
            </a:r>
            <a:r>
              <a:rPr lang="ru-RU" dirty="0"/>
              <a:t>ФАМИЛИЯ</a:t>
            </a:r>
          </a:p>
        </p:txBody>
      </p:sp>
      <p:sp>
        <p:nvSpPr>
          <p:cNvPr id="4" name="Текст 3">
            <a:extLst>
              <a:ext uri="{FF2B5EF4-FFF2-40B4-BE49-F238E27FC236}">
                <a16:creationId xmlns:a16="http://schemas.microsoft.com/office/drawing/2014/main" id="{014B3D1A-6F63-572B-7359-D92BCB12A431}"/>
              </a:ext>
            </a:extLst>
          </p:cNvPr>
          <p:cNvSpPr>
            <a:spLocks noGrp="1"/>
          </p:cNvSpPr>
          <p:nvPr>
            <p:ph type="body" sz="quarter" idx="19" hasCustomPrompt="1"/>
          </p:nvPr>
        </p:nvSpPr>
        <p:spPr>
          <a:xfrm>
            <a:off x="2364940"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7" name="Нижний колонтитул 4">
            <a:extLst>
              <a:ext uri="{FF2B5EF4-FFF2-40B4-BE49-F238E27FC236}">
                <a16:creationId xmlns:a16="http://schemas.microsoft.com/office/drawing/2014/main" id="{AA5548DB-E574-B477-9651-B570568B598C}"/>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8" name="Рисунок 7">
            <a:extLst>
              <a:ext uri="{FF2B5EF4-FFF2-40B4-BE49-F238E27FC236}">
                <a16:creationId xmlns:a16="http://schemas.microsoft.com/office/drawing/2014/main" id="{335DBCEE-D1C6-BE3D-617A-98007BF218DE}"/>
              </a:ext>
            </a:extLst>
          </p:cNvPr>
          <p:cNvSpPr>
            <a:spLocks noGrp="1"/>
          </p:cNvSpPr>
          <p:nvPr>
            <p:ph type="pic" sz="quarter" idx="20"/>
          </p:nvPr>
        </p:nvSpPr>
        <p:spPr>
          <a:xfrm>
            <a:off x="2364940" y="1278039"/>
            <a:ext cx="3407293" cy="4173494"/>
          </a:xfrm>
          <a:prstGeom prst="rect">
            <a:avLst/>
          </a:prstGeom>
        </p:spPr>
        <p:txBody>
          <a:bodyPr/>
          <a:lstStyle>
            <a:lvl1pPr>
              <a:defRPr>
                <a:solidFill>
                  <a:schemeClr val="bg1"/>
                </a:solidFill>
              </a:defRPr>
            </a:lvl1pPr>
          </a:lstStyle>
          <a:p>
            <a:endParaRPr lang="ru-RU" dirty="0"/>
          </a:p>
        </p:txBody>
      </p:sp>
      <p:cxnSp>
        <p:nvCxnSpPr>
          <p:cNvPr id="9" name="Прямая соединительная линия 8">
            <a:extLst>
              <a:ext uri="{FF2B5EF4-FFF2-40B4-BE49-F238E27FC236}">
                <a16:creationId xmlns:a16="http://schemas.microsoft.com/office/drawing/2014/main" id="{E506354D-E7CD-112B-0173-68216A87E618}"/>
              </a:ext>
            </a:extLst>
          </p:cNvPr>
          <p:cNvCxnSpPr>
            <a:cxnSpLocks/>
          </p:cNvCxnSpPr>
          <p:nvPr userDrawn="1"/>
        </p:nvCxnSpPr>
        <p:spPr>
          <a:xfrm>
            <a:off x="3078782"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E0366E41-A36A-8BF0-749D-053899A27D66}"/>
              </a:ext>
            </a:extLst>
          </p:cNvPr>
          <p:cNvPicPr>
            <a:picLocks noChangeAspect="1"/>
          </p:cNvPicPr>
          <p:nvPr userDrawn="1"/>
        </p:nvPicPr>
        <p:blipFill rotWithShape="1">
          <a:blip r:embed="rId2"/>
          <a:srcRect l="29137" t="2695" r="30173" b="22549"/>
          <a:stretch/>
        </p:blipFill>
        <p:spPr>
          <a:xfrm>
            <a:off x="6408803" y="1278038"/>
            <a:ext cx="3407293" cy="4173494"/>
          </a:xfrm>
          <a:prstGeom prst="rect">
            <a:avLst/>
          </a:prstGeom>
        </p:spPr>
      </p:pic>
      <p:sp>
        <p:nvSpPr>
          <p:cNvPr id="12" name="Текст 3">
            <a:extLst>
              <a:ext uri="{FF2B5EF4-FFF2-40B4-BE49-F238E27FC236}">
                <a16:creationId xmlns:a16="http://schemas.microsoft.com/office/drawing/2014/main" id="{679DDC2B-7450-85BB-6C5F-E2AC06ACAE80}"/>
              </a:ext>
            </a:extLst>
          </p:cNvPr>
          <p:cNvSpPr>
            <a:spLocks noGrp="1"/>
          </p:cNvSpPr>
          <p:nvPr>
            <p:ph type="body" sz="quarter" idx="22" hasCustomPrompt="1"/>
          </p:nvPr>
        </p:nvSpPr>
        <p:spPr>
          <a:xfrm>
            <a:off x="6408803"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13" name="Рисунок 7">
            <a:extLst>
              <a:ext uri="{FF2B5EF4-FFF2-40B4-BE49-F238E27FC236}">
                <a16:creationId xmlns:a16="http://schemas.microsoft.com/office/drawing/2014/main" id="{83D08645-63C2-83F5-1ECE-6975126A42BE}"/>
              </a:ext>
            </a:extLst>
          </p:cNvPr>
          <p:cNvSpPr>
            <a:spLocks noGrp="1"/>
          </p:cNvSpPr>
          <p:nvPr>
            <p:ph type="pic" sz="quarter" idx="23"/>
          </p:nvPr>
        </p:nvSpPr>
        <p:spPr>
          <a:xfrm>
            <a:off x="6408803" y="1278039"/>
            <a:ext cx="3407293" cy="4173494"/>
          </a:xfrm>
          <a:prstGeom prst="rect">
            <a:avLst/>
          </a:prstGeom>
        </p:spPr>
        <p:txBody>
          <a:bodyPr/>
          <a:lstStyle>
            <a:lvl1pPr>
              <a:defRPr>
                <a:solidFill>
                  <a:schemeClr val="bg1"/>
                </a:solidFill>
              </a:defRPr>
            </a:lvl1pPr>
          </a:lstStyle>
          <a:p>
            <a:endParaRPr lang="ru-RU" dirty="0"/>
          </a:p>
        </p:txBody>
      </p:sp>
      <p:cxnSp>
        <p:nvCxnSpPr>
          <p:cNvPr id="15" name="Прямая соединительная линия 14">
            <a:extLst>
              <a:ext uri="{FF2B5EF4-FFF2-40B4-BE49-F238E27FC236}">
                <a16:creationId xmlns:a16="http://schemas.microsoft.com/office/drawing/2014/main" id="{FC497C4F-EB9B-4DEB-ACCE-D5D007E691C0}"/>
              </a:ext>
            </a:extLst>
          </p:cNvPr>
          <p:cNvCxnSpPr>
            <a:cxnSpLocks/>
          </p:cNvCxnSpPr>
          <p:nvPr userDrawn="1"/>
        </p:nvCxnSpPr>
        <p:spPr>
          <a:xfrm>
            <a:off x="7122645"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Текст 23">
            <a:extLst>
              <a:ext uri="{FF2B5EF4-FFF2-40B4-BE49-F238E27FC236}">
                <a16:creationId xmlns:a16="http://schemas.microsoft.com/office/drawing/2014/main" id="{641135F7-B3E5-15E3-DDC8-A3C0CDEC3202}"/>
              </a:ext>
            </a:extLst>
          </p:cNvPr>
          <p:cNvSpPr>
            <a:spLocks noGrp="1"/>
          </p:cNvSpPr>
          <p:nvPr>
            <p:ph type="body" sz="quarter" idx="27" hasCustomPrompt="1"/>
          </p:nvPr>
        </p:nvSpPr>
        <p:spPr>
          <a:xfrm>
            <a:off x="263525" y="260350"/>
            <a:ext cx="10515600" cy="612775"/>
          </a:xfrm>
          <a:prstGeom prst="rect">
            <a:avLst/>
          </a:prstGeom>
        </p:spPr>
        <p:txBody>
          <a:bodyPr lIns="0" tIns="0" rIns="0" bIns="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Спикеры</a:t>
            </a:r>
          </a:p>
        </p:txBody>
      </p:sp>
      <p:sp>
        <p:nvSpPr>
          <p:cNvPr id="27" name="Текст 26">
            <a:extLst>
              <a:ext uri="{FF2B5EF4-FFF2-40B4-BE49-F238E27FC236}">
                <a16:creationId xmlns:a16="http://schemas.microsoft.com/office/drawing/2014/main" id="{3104DD62-8BFA-C986-FE03-D2785B87B7D9}"/>
              </a:ext>
            </a:extLst>
          </p:cNvPr>
          <p:cNvSpPr>
            <a:spLocks noGrp="1"/>
          </p:cNvSpPr>
          <p:nvPr>
            <p:ph type="body" sz="quarter" idx="28" hasCustomPrompt="1"/>
          </p:nvPr>
        </p:nvSpPr>
        <p:spPr>
          <a:xfrm>
            <a:off x="7122449" y="5697436"/>
            <a:ext cx="1980000" cy="183600"/>
          </a:xfrm>
          <a:prstGeom prst="rect">
            <a:avLst/>
          </a:prstGeom>
        </p:spPr>
        <p:txBody>
          <a:bodyPr lIns="0" tIns="0" rIns="0" bIns="0"/>
          <a:lstStyle>
            <a:lvl1pPr marL="0" indent="0" algn="ctr">
              <a:buNone/>
              <a:defRPr sz="1600">
                <a:solidFill>
                  <a:schemeClr val="accent2"/>
                </a:solidFill>
              </a:defRPr>
            </a:lvl1pPr>
          </a:lstStyle>
          <a:p>
            <a:pPr lvl="0"/>
            <a:r>
              <a:rPr lang="ru-RU" dirty="0"/>
              <a:t>ИМЯ</a:t>
            </a:r>
            <a:r>
              <a:rPr lang="en-US" dirty="0"/>
              <a:t> </a:t>
            </a:r>
            <a:r>
              <a:rPr lang="ru-RU" dirty="0"/>
              <a:t>ФАМИЛИЯ</a:t>
            </a:r>
          </a:p>
        </p:txBody>
      </p:sp>
    </p:spTree>
    <p:extLst>
      <p:ext uri="{BB962C8B-B14F-4D97-AF65-F5344CB8AC3E}">
        <p14:creationId xmlns:p14="http://schemas.microsoft.com/office/powerpoint/2010/main" val="147833806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Слайд с тремя спикерами">
    <p:bg>
      <p:bgPr>
        <a:solidFill>
          <a:schemeClr val="tx1"/>
        </a:solidFill>
        <a:effectLst/>
      </p:bgPr>
    </p:bg>
    <p:spTree>
      <p:nvGrpSpPr>
        <p:cNvPr id="1" name=""/>
        <p:cNvGrpSpPr/>
        <p:nvPr/>
      </p:nvGrpSpPr>
      <p:grpSpPr>
        <a:xfrm>
          <a:off x="0" y="0"/>
          <a:ext cx="0" cy="0"/>
          <a:chOff x="0" y="0"/>
          <a:chExt cx="0" cy="0"/>
        </a:xfrm>
      </p:grpSpPr>
      <p:pic>
        <p:nvPicPr>
          <p:cNvPr id="14" name="Рисунок 13">
            <a:extLst>
              <a:ext uri="{FF2B5EF4-FFF2-40B4-BE49-F238E27FC236}">
                <a16:creationId xmlns:a16="http://schemas.microsoft.com/office/drawing/2014/main" id="{EA952676-21F8-A255-67AF-7C6DD9D85986}"/>
              </a:ext>
            </a:extLst>
          </p:cNvPr>
          <p:cNvPicPr>
            <a:picLocks noChangeAspect="1"/>
          </p:cNvPicPr>
          <p:nvPr userDrawn="1"/>
        </p:nvPicPr>
        <p:blipFill rotWithShape="1">
          <a:blip r:embed="rId2"/>
          <a:srcRect l="29137" t="2695" r="30173" b="22549"/>
          <a:stretch/>
        </p:blipFill>
        <p:spPr>
          <a:xfrm>
            <a:off x="263525" y="1278038"/>
            <a:ext cx="3407293" cy="4173494"/>
          </a:xfrm>
          <a:prstGeom prst="rect">
            <a:avLst/>
          </a:prstGeom>
        </p:spPr>
      </p:pic>
      <p:sp>
        <p:nvSpPr>
          <p:cNvPr id="57" name="Заголовок 1">
            <a:extLst>
              <a:ext uri="{FF2B5EF4-FFF2-40B4-BE49-F238E27FC236}">
                <a16:creationId xmlns:a16="http://schemas.microsoft.com/office/drawing/2014/main" id="{8E9980F3-BAA9-F6DB-C487-00C57AEE657B}"/>
              </a:ext>
            </a:extLst>
          </p:cNvPr>
          <p:cNvSpPr>
            <a:spLocks noGrp="1"/>
          </p:cNvSpPr>
          <p:nvPr>
            <p:ph type="title" hasCustomPrompt="1"/>
          </p:nvPr>
        </p:nvSpPr>
        <p:spPr>
          <a:xfrm>
            <a:off x="977365" y="5696769"/>
            <a:ext cx="1979613" cy="184267"/>
          </a:xfrm>
          <a:prstGeom prst="rect">
            <a:avLst/>
          </a:prstGeom>
        </p:spPr>
        <p:txBody>
          <a:bodyPr lIns="0" tIns="0" rIns="0" bIns="0" anchor="t"/>
          <a:lstStyle>
            <a:lvl1pPr algn="ctr">
              <a:lnSpc>
                <a:spcPct val="80000"/>
              </a:lnSpc>
              <a:defRPr sz="1600">
                <a:solidFill>
                  <a:schemeClr val="accent2"/>
                </a:solidFill>
                <a:latin typeface="+mj-lt"/>
                <a:cs typeface="Times New Roman" panose="02020603050405020304" pitchFamily="18" charset="0"/>
              </a:defRPr>
            </a:lvl1pPr>
          </a:lstStyle>
          <a:p>
            <a:r>
              <a:rPr lang="ru-RU" dirty="0"/>
              <a:t>ИМЯ</a:t>
            </a:r>
            <a:r>
              <a:rPr lang="en-US" dirty="0"/>
              <a:t> </a:t>
            </a:r>
            <a:r>
              <a:rPr lang="ru-RU" dirty="0"/>
              <a:t>ФАМИЛИЯ</a:t>
            </a:r>
          </a:p>
        </p:txBody>
      </p:sp>
      <p:sp>
        <p:nvSpPr>
          <p:cNvPr id="4" name="Текст 3">
            <a:extLst>
              <a:ext uri="{FF2B5EF4-FFF2-40B4-BE49-F238E27FC236}">
                <a16:creationId xmlns:a16="http://schemas.microsoft.com/office/drawing/2014/main" id="{014B3D1A-6F63-572B-7359-D92BCB12A431}"/>
              </a:ext>
            </a:extLst>
          </p:cNvPr>
          <p:cNvSpPr>
            <a:spLocks noGrp="1"/>
          </p:cNvSpPr>
          <p:nvPr>
            <p:ph type="body" sz="quarter" idx="19" hasCustomPrompt="1"/>
          </p:nvPr>
        </p:nvSpPr>
        <p:spPr>
          <a:xfrm>
            <a:off x="263525"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7" name="Нижний колонтитул 4">
            <a:extLst>
              <a:ext uri="{FF2B5EF4-FFF2-40B4-BE49-F238E27FC236}">
                <a16:creationId xmlns:a16="http://schemas.microsoft.com/office/drawing/2014/main" id="{AA5548DB-E574-B477-9651-B570568B598C}"/>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8" name="Рисунок 7">
            <a:extLst>
              <a:ext uri="{FF2B5EF4-FFF2-40B4-BE49-F238E27FC236}">
                <a16:creationId xmlns:a16="http://schemas.microsoft.com/office/drawing/2014/main" id="{335DBCEE-D1C6-BE3D-617A-98007BF218DE}"/>
              </a:ext>
            </a:extLst>
          </p:cNvPr>
          <p:cNvSpPr>
            <a:spLocks noGrp="1"/>
          </p:cNvSpPr>
          <p:nvPr>
            <p:ph type="pic" sz="quarter" idx="20"/>
          </p:nvPr>
        </p:nvSpPr>
        <p:spPr>
          <a:xfrm>
            <a:off x="263525" y="1278039"/>
            <a:ext cx="3407293" cy="4173494"/>
          </a:xfrm>
          <a:prstGeom prst="rect">
            <a:avLst/>
          </a:prstGeom>
        </p:spPr>
        <p:txBody>
          <a:bodyPr/>
          <a:lstStyle>
            <a:lvl1pPr>
              <a:defRPr>
                <a:solidFill>
                  <a:schemeClr val="bg1"/>
                </a:solidFill>
              </a:defRPr>
            </a:lvl1pPr>
          </a:lstStyle>
          <a:p>
            <a:endParaRPr lang="ru-RU" dirty="0"/>
          </a:p>
        </p:txBody>
      </p:sp>
      <p:cxnSp>
        <p:nvCxnSpPr>
          <p:cNvPr id="9" name="Прямая соединительная линия 8">
            <a:extLst>
              <a:ext uri="{FF2B5EF4-FFF2-40B4-BE49-F238E27FC236}">
                <a16:creationId xmlns:a16="http://schemas.microsoft.com/office/drawing/2014/main" id="{E506354D-E7CD-112B-0173-68216A87E618}"/>
              </a:ext>
            </a:extLst>
          </p:cNvPr>
          <p:cNvCxnSpPr>
            <a:cxnSpLocks/>
          </p:cNvCxnSpPr>
          <p:nvPr userDrawn="1"/>
        </p:nvCxnSpPr>
        <p:spPr>
          <a:xfrm>
            <a:off x="977367"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0" name="Рисунок 9">
            <a:extLst>
              <a:ext uri="{FF2B5EF4-FFF2-40B4-BE49-F238E27FC236}">
                <a16:creationId xmlns:a16="http://schemas.microsoft.com/office/drawing/2014/main" id="{E0366E41-A36A-8BF0-749D-053899A27D66}"/>
              </a:ext>
            </a:extLst>
          </p:cNvPr>
          <p:cNvPicPr>
            <a:picLocks noChangeAspect="1"/>
          </p:cNvPicPr>
          <p:nvPr userDrawn="1"/>
        </p:nvPicPr>
        <p:blipFill rotWithShape="1">
          <a:blip r:embed="rId2"/>
          <a:srcRect l="29137" t="2695" r="30173" b="22549"/>
          <a:stretch/>
        </p:blipFill>
        <p:spPr>
          <a:xfrm>
            <a:off x="4259263" y="1278038"/>
            <a:ext cx="3407293" cy="4173494"/>
          </a:xfrm>
          <a:prstGeom prst="rect">
            <a:avLst/>
          </a:prstGeom>
        </p:spPr>
      </p:pic>
      <p:sp>
        <p:nvSpPr>
          <p:cNvPr id="12" name="Текст 3">
            <a:extLst>
              <a:ext uri="{FF2B5EF4-FFF2-40B4-BE49-F238E27FC236}">
                <a16:creationId xmlns:a16="http://schemas.microsoft.com/office/drawing/2014/main" id="{679DDC2B-7450-85BB-6C5F-E2AC06ACAE80}"/>
              </a:ext>
            </a:extLst>
          </p:cNvPr>
          <p:cNvSpPr>
            <a:spLocks noGrp="1"/>
          </p:cNvSpPr>
          <p:nvPr>
            <p:ph type="body" sz="quarter" idx="22" hasCustomPrompt="1"/>
          </p:nvPr>
        </p:nvSpPr>
        <p:spPr>
          <a:xfrm>
            <a:off x="4259263"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13" name="Рисунок 7">
            <a:extLst>
              <a:ext uri="{FF2B5EF4-FFF2-40B4-BE49-F238E27FC236}">
                <a16:creationId xmlns:a16="http://schemas.microsoft.com/office/drawing/2014/main" id="{83D08645-63C2-83F5-1ECE-6975126A42BE}"/>
              </a:ext>
            </a:extLst>
          </p:cNvPr>
          <p:cNvSpPr>
            <a:spLocks noGrp="1"/>
          </p:cNvSpPr>
          <p:nvPr>
            <p:ph type="pic" sz="quarter" idx="23"/>
          </p:nvPr>
        </p:nvSpPr>
        <p:spPr>
          <a:xfrm>
            <a:off x="4259263" y="1278039"/>
            <a:ext cx="3407293" cy="4173494"/>
          </a:xfrm>
          <a:prstGeom prst="rect">
            <a:avLst/>
          </a:prstGeom>
        </p:spPr>
        <p:txBody>
          <a:bodyPr/>
          <a:lstStyle>
            <a:lvl1pPr>
              <a:defRPr>
                <a:solidFill>
                  <a:schemeClr val="bg1"/>
                </a:solidFill>
              </a:defRPr>
            </a:lvl1pPr>
          </a:lstStyle>
          <a:p>
            <a:endParaRPr lang="ru-RU" dirty="0"/>
          </a:p>
        </p:txBody>
      </p:sp>
      <p:cxnSp>
        <p:nvCxnSpPr>
          <p:cNvPr id="15" name="Прямая соединительная линия 14">
            <a:extLst>
              <a:ext uri="{FF2B5EF4-FFF2-40B4-BE49-F238E27FC236}">
                <a16:creationId xmlns:a16="http://schemas.microsoft.com/office/drawing/2014/main" id="{FC497C4F-EB9B-4DEB-ACCE-D5D007E691C0}"/>
              </a:ext>
            </a:extLst>
          </p:cNvPr>
          <p:cNvCxnSpPr>
            <a:cxnSpLocks/>
          </p:cNvCxnSpPr>
          <p:nvPr userDrawn="1"/>
        </p:nvCxnSpPr>
        <p:spPr>
          <a:xfrm>
            <a:off x="4973105"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6" name="Рисунок 15">
            <a:extLst>
              <a:ext uri="{FF2B5EF4-FFF2-40B4-BE49-F238E27FC236}">
                <a16:creationId xmlns:a16="http://schemas.microsoft.com/office/drawing/2014/main" id="{3B6586CF-BAE0-51CF-B3A6-37DF72A4633F}"/>
              </a:ext>
            </a:extLst>
          </p:cNvPr>
          <p:cNvPicPr>
            <a:picLocks noChangeAspect="1"/>
          </p:cNvPicPr>
          <p:nvPr userDrawn="1"/>
        </p:nvPicPr>
        <p:blipFill rotWithShape="1">
          <a:blip r:embed="rId2"/>
          <a:srcRect l="29137" t="2695" r="30173" b="22549"/>
          <a:stretch/>
        </p:blipFill>
        <p:spPr>
          <a:xfrm>
            <a:off x="8255000" y="1278038"/>
            <a:ext cx="3407293" cy="4173494"/>
          </a:xfrm>
          <a:prstGeom prst="rect">
            <a:avLst/>
          </a:prstGeom>
        </p:spPr>
      </p:pic>
      <p:sp>
        <p:nvSpPr>
          <p:cNvPr id="18" name="Текст 3">
            <a:extLst>
              <a:ext uri="{FF2B5EF4-FFF2-40B4-BE49-F238E27FC236}">
                <a16:creationId xmlns:a16="http://schemas.microsoft.com/office/drawing/2014/main" id="{E34D9BA3-3F73-B3A2-9540-E05B7291ABA0}"/>
              </a:ext>
            </a:extLst>
          </p:cNvPr>
          <p:cNvSpPr>
            <a:spLocks noGrp="1"/>
          </p:cNvSpPr>
          <p:nvPr>
            <p:ph type="body" sz="quarter" idx="24" hasCustomPrompt="1"/>
          </p:nvPr>
        </p:nvSpPr>
        <p:spPr>
          <a:xfrm>
            <a:off x="8255000" y="6126272"/>
            <a:ext cx="3407292" cy="456256"/>
          </a:xfrm>
          <a:prstGeom prst="rect">
            <a:avLst/>
          </a:prstGeom>
        </p:spPr>
        <p:txBody>
          <a:bodyPr lIns="0" tIns="0" rIns="0" bIns="0" anchor="t"/>
          <a:lstStyle>
            <a:lvl1pPr marL="0" marR="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sz="1400">
                <a:solidFill>
                  <a:schemeClr val="bg1"/>
                </a:solidFill>
              </a:defRPr>
            </a:lvl1pPr>
          </a:lstStyle>
          <a:p>
            <a:pPr lvl="0"/>
            <a:r>
              <a:rPr lang="ru-RU" dirty="0"/>
              <a:t>Специалист по всем специалистам </a:t>
            </a:r>
            <a:r>
              <a:rPr lang="en-US" dirty="0"/>
              <a:t>Solar</a:t>
            </a:r>
          </a:p>
        </p:txBody>
      </p:sp>
      <p:sp>
        <p:nvSpPr>
          <p:cNvPr id="19" name="Рисунок 7">
            <a:extLst>
              <a:ext uri="{FF2B5EF4-FFF2-40B4-BE49-F238E27FC236}">
                <a16:creationId xmlns:a16="http://schemas.microsoft.com/office/drawing/2014/main" id="{C93741A4-0642-E7F3-628A-89C8D43B1F08}"/>
              </a:ext>
            </a:extLst>
          </p:cNvPr>
          <p:cNvSpPr>
            <a:spLocks noGrp="1"/>
          </p:cNvSpPr>
          <p:nvPr>
            <p:ph type="pic" sz="quarter" idx="25"/>
          </p:nvPr>
        </p:nvSpPr>
        <p:spPr>
          <a:xfrm>
            <a:off x="8255000" y="1278039"/>
            <a:ext cx="3407293" cy="4173494"/>
          </a:xfrm>
          <a:prstGeom prst="rect">
            <a:avLst/>
          </a:prstGeom>
        </p:spPr>
        <p:txBody>
          <a:bodyPr/>
          <a:lstStyle>
            <a:lvl1pPr>
              <a:defRPr>
                <a:solidFill>
                  <a:schemeClr val="bg1"/>
                </a:solidFill>
              </a:defRPr>
            </a:lvl1pPr>
          </a:lstStyle>
          <a:p>
            <a:endParaRPr lang="ru-RU" dirty="0"/>
          </a:p>
        </p:txBody>
      </p:sp>
      <p:cxnSp>
        <p:nvCxnSpPr>
          <p:cNvPr id="20" name="Прямая соединительная линия 19">
            <a:extLst>
              <a:ext uri="{FF2B5EF4-FFF2-40B4-BE49-F238E27FC236}">
                <a16:creationId xmlns:a16="http://schemas.microsoft.com/office/drawing/2014/main" id="{5D93844D-695D-C04D-FA18-AC2437AA882D}"/>
              </a:ext>
            </a:extLst>
          </p:cNvPr>
          <p:cNvCxnSpPr>
            <a:cxnSpLocks/>
          </p:cNvCxnSpPr>
          <p:nvPr userDrawn="1"/>
        </p:nvCxnSpPr>
        <p:spPr>
          <a:xfrm>
            <a:off x="8968842" y="6003654"/>
            <a:ext cx="1979611" cy="0"/>
          </a:xfrm>
          <a:prstGeom prst="line">
            <a:avLst/>
          </a:prstGeom>
          <a:ln w="63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5" name="Текст 23">
            <a:extLst>
              <a:ext uri="{FF2B5EF4-FFF2-40B4-BE49-F238E27FC236}">
                <a16:creationId xmlns:a16="http://schemas.microsoft.com/office/drawing/2014/main" id="{641135F7-B3E5-15E3-DDC8-A3C0CDEC3202}"/>
              </a:ext>
            </a:extLst>
          </p:cNvPr>
          <p:cNvSpPr>
            <a:spLocks noGrp="1"/>
          </p:cNvSpPr>
          <p:nvPr>
            <p:ph type="body" sz="quarter" idx="27" hasCustomPrompt="1"/>
          </p:nvPr>
        </p:nvSpPr>
        <p:spPr>
          <a:xfrm>
            <a:off x="263525" y="260350"/>
            <a:ext cx="10515600" cy="612775"/>
          </a:xfrm>
          <a:prstGeom prst="rect">
            <a:avLst/>
          </a:prstGeom>
        </p:spPr>
        <p:txBody>
          <a:bodyPr lIns="0" tIns="0" rIns="0" bIns="0"/>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ru-RU" dirty="0"/>
              <a:t>Спикеры</a:t>
            </a:r>
          </a:p>
        </p:txBody>
      </p:sp>
      <p:sp>
        <p:nvSpPr>
          <p:cNvPr id="27" name="Текст 26">
            <a:extLst>
              <a:ext uri="{FF2B5EF4-FFF2-40B4-BE49-F238E27FC236}">
                <a16:creationId xmlns:a16="http://schemas.microsoft.com/office/drawing/2014/main" id="{3104DD62-8BFA-C986-FE03-D2785B87B7D9}"/>
              </a:ext>
            </a:extLst>
          </p:cNvPr>
          <p:cNvSpPr>
            <a:spLocks noGrp="1"/>
          </p:cNvSpPr>
          <p:nvPr>
            <p:ph type="body" sz="quarter" idx="28" hasCustomPrompt="1"/>
          </p:nvPr>
        </p:nvSpPr>
        <p:spPr>
          <a:xfrm>
            <a:off x="4972909" y="5697436"/>
            <a:ext cx="1980000" cy="183600"/>
          </a:xfrm>
          <a:prstGeom prst="rect">
            <a:avLst/>
          </a:prstGeom>
        </p:spPr>
        <p:txBody>
          <a:bodyPr lIns="0" tIns="0" rIns="0" bIns="0"/>
          <a:lstStyle>
            <a:lvl1pPr marL="0" indent="0" algn="ctr">
              <a:buNone/>
              <a:defRPr sz="1600">
                <a:solidFill>
                  <a:schemeClr val="accent2"/>
                </a:solidFill>
              </a:defRPr>
            </a:lvl1pPr>
          </a:lstStyle>
          <a:p>
            <a:pPr lvl="0"/>
            <a:r>
              <a:rPr lang="ru-RU" dirty="0"/>
              <a:t>ИМЯ</a:t>
            </a:r>
            <a:r>
              <a:rPr lang="en-US" dirty="0"/>
              <a:t> </a:t>
            </a:r>
            <a:r>
              <a:rPr lang="ru-RU" dirty="0"/>
              <a:t>ФАМИЛИЯ</a:t>
            </a:r>
          </a:p>
        </p:txBody>
      </p:sp>
      <p:sp>
        <p:nvSpPr>
          <p:cNvPr id="28" name="Текст 26">
            <a:extLst>
              <a:ext uri="{FF2B5EF4-FFF2-40B4-BE49-F238E27FC236}">
                <a16:creationId xmlns:a16="http://schemas.microsoft.com/office/drawing/2014/main" id="{B777A8F3-1F77-80BF-9253-05ECF1D8F517}"/>
              </a:ext>
            </a:extLst>
          </p:cNvPr>
          <p:cNvSpPr>
            <a:spLocks noGrp="1"/>
          </p:cNvSpPr>
          <p:nvPr>
            <p:ph type="body" sz="quarter" idx="29" hasCustomPrompt="1"/>
          </p:nvPr>
        </p:nvSpPr>
        <p:spPr>
          <a:xfrm>
            <a:off x="8968646" y="5697436"/>
            <a:ext cx="1980000" cy="183600"/>
          </a:xfrm>
          <a:prstGeom prst="rect">
            <a:avLst/>
          </a:prstGeom>
        </p:spPr>
        <p:txBody>
          <a:bodyPr lIns="0" tIns="0" rIns="0" bIns="0"/>
          <a:lstStyle>
            <a:lvl1pPr marL="0" indent="0" algn="ctr">
              <a:buNone/>
              <a:defRPr sz="1600">
                <a:solidFill>
                  <a:schemeClr val="accent2"/>
                </a:solidFill>
              </a:defRPr>
            </a:lvl1pPr>
          </a:lstStyle>
          <a:p>
            <a:pPr lvl="0"/>
            <a:r>
              <a:rPr lang="ru-RU" dirty="0"/>
              <a:t>ИМЯ</a:t>
            </a:r>
            <a:r>
              <a:rPr lang="en-US" dirty="0"/>
              <a:t> </a:t>
            </a:r>
            <a:r>
              <a:rPr lang="ru-RU" dirty="0"/>
              <a:t>ФАМИЛИЯ</a:t>
            </a:r>
          </a:p>
        </p:txBody>
      </p:sp>
    </p:spTree>
    <p:extLst>
      <p:ext uri="{BB962C8B-B14F-4D97-AF65-F5344CB8AC3E}">
        <p14:creationId xmlns:p14="http://schemas.microsoft.com/office/powerpoint/2010/main" val="2174871065"/>
      </p:ext>
    </p:extLst>
  </p:cSld>
  <p:clrMapOvr>
    <a:overrideClrMapping bg1="dk1" tx1="lt1" bg2="dk2" tx2="lt2" accent1="accent1" accent2="accent2" accent3="accent3" accent4="accent4" accent5="accent5" accent6="accent6" hlink="hlink" folHlink="folHlink"/>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matchingName="Слайд с самостоятельным графиком_серый">
  <p:cSld name="Слайд с самостоятельным графиком_серый">
    <p:bg>
      <p:bgPr>
        <a:solidFill>
          <a:schemeClr val="dk2"/>
        </a:solidFill>
        <a:effectLst/>
      </p:bgPr>
    </p:bg>
    <p:spTree>
      <p:nvGrpSpPr>
        <p:cNvPr id="1" name="Shape 193"/>
        <p:cNvGrpSpPr/>
        <p:nvPr/>
      </p:nvGrpSpPr>
      <p:grpSpPr>
        <a:xfrm>
          <a:off x="0" y="0"/>
          <a:ext cx="0" cy="0"/>
          <a:chOff x="0" y="0"/>
          <a:chExt cx="0" cy="0"/>
        </a:xfrm>
      </p:grpSpPr>
      <p:sp>
        <p:nvSpPr>
          <p:cNvPr id="194" name="Google Shape;194;p26"/>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pic>
        <p:nvPicPr>
          <p:cNvPr id="195" name="Google Shape;195;p26"/>
          <p:cNvPicPr preferRelativeResize="0"/>
          <p:nvPr/>
        </p:nvPicPr>
        <p:blipFill rotWithShape="1">
          <a:blip r:embed="rId2">
            <a:alphaModFix amt="50000"/>
          </a:blip>
          <a:srcRect/>
          <a:stretch/>
        </p:blipFill>
        <p:spPr>
          <a:xfrm>
            <a:off x="11130001" y="260352"/>
            <a:ext cx="798474" cy="153012"/>
          </a:xfrm>
          <a:prstGeom prst="rect">
            <a:avLst/>
          </a:prstGeom>
          <a:noFill/>
          <a:ln>
            <a:noFill/>
          </a:ln>
        </p:spPr>
      </p:pic>
    </p:spTree>
    <p:extLst>
      <p:ext uri="{BB962C8B-B14F-4D97-AF65-F5344CB8AC3E}">
        <p14:creationId xmlns:p14="http://schemas.microsoft.com/office/powerpoint/2010/main" val="33413211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Слайд с текстом и цифрами в блоках">
  <p:cSld name="Слайд с текстом и цифрами в блоках">
    <p:bg>
      <p:bgPr>
        <a:solidFill>
          <a:schemeClr val="lt2"/>
        </a:solidFill>
        <a:effectLst/>
      </p:bgPr>
    </p:bg>
    <p:spTree>
      <p:nvGrpSpPr>
        <p:cNvPr id="1" name="Shape 211"/>
        <p:cNvGrpSpPr/>
        <p:nvPr/>
      </p:nvGrpSpPr>
      <p:grpSpPr>
        <a:xfrm>
          <a:off x="0" y="0"/>
          <a:ext cx="0" cy="0"/>
          <a:chOff x="0" y="0"/>
          <a:chExt cx="0" cy="0"/>
        </a:xfrm>
      </p:grpSpPr>
      <p:sp>
        <p:nvSpPr>
          <p:cNvPr id="212" name="Google Shape;212;p57"/>
          <p:cNvSpPr/>
          <p:nvPr/>
        </p:nvSpPr>
        <p:spPr>
          <a:xfrm>
            <a:off x="263526" y="1808163"/>
            <a:ext cx="3708399" cy="4789485"/>
          </a:xfrm>
          <a:prstGeom prst="roundRect">
            <a:avLst>
              <a:gd name="adj" fmla="val 4137"/>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3" name="Google Shape;213;p57"/>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14" name="Google Shape;214;p57"/>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5" name="Google Shape;215;p57"/>
          <p:cNvSpPr txBox="1">
            <a:spLocks noGrp="1"/>
          </p:cNvSpPr>
          <p:nvPr>
            <p:ph type="body" idx="2"/>
          </p:nvPr>
        </p:nvSpPr>
        <p:spPr>
          <a:xfrm>
            <a:off x="484189" y="5835660"/>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6" name="Google Shape;216;p57"/>
          <p:cNvSpPr txBox="1">
            <a:spLocks noGrp="1"/>
          </p:cNvSpPr>
          <p:nvPr>
            <p:ph type="body" idx="3"/>
          </p:nvPr>
        </p:nvSpPr>
        <p:spPr>
          <a:xfrm>
            <a:off x="484189" y="2028510"/>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17" name="Google Shape;217;p57"/>
          <p:cNvSpPr/>
          <p:nvPr/>
        </p:nvSpPr>
        <p:spPr>
          <a:xfrm>
            <a:off x="4259263" y="1808164"/>
            <a:ext cx="3673476" cy="2257775"/>
          </a:xfrm>
          <a:prstGeom prst="roundRect">
            <a:avLst>
              <a:gd name="adj" fmla="val 6194"/>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8" name="Google Shape;218;p57"/>
          <p:cNvSpPr/>
          <p:nvPr/>
        </p:nvSpPr>
        <p:spPr>
          <a:xfrm>
            <a:off x="8255001" y="1808164"/>
            <a:ext cx="3673476" cy="2257775"/>
          </a:xfrm>
          <a:prstGeom prst="roundRect">
            <a:avLst>
              <a:gd name="adj" fmla="val 6194"/>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19" name="Google Shape;219;p57"/>
          <p:cNvSpPr txBox="1">
            <a:spLocks noGrp="1"/>
          </p:cNvSpPr>
          <p:nvPr>
            <p:ph type="body" idx="4"/>
          </p:nvPr>
        </p:nvSpPr>
        <p:spPr>
          <a:xfrm>
            <a:off x="4479926" y="2028510"/>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0" name="Google Shape;220;p57"/>
          <p:cNvSpPr txBox="1">
            <a:spLocks noGrp="1"/>
          </p:cNvSpPr>
          <p:nvPr>
            <p:ph type="body" idx="5"/>
          </p:nvPr>
        </p:nvSpPr>
        <p:spPr>
          <a:xfrm>
            <a:off x="4479926" y="3303951"/>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1" name="Google Shape;221;p57"/>
          <p:cNvSpPr txBox="1">
            <a:spLocks noGrp="1"/>
          </p:cNvSpPr>
          <p:nvPr>
            <p:ph type="body" idx="6"/>
          </p:nvPr>
        </p:nvSpPr>
        <p:spPr>
          <a:xfrm>
            <a:off x="8475664" y="2028510"/>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2" name="Google Shape;222;p57"/>
          <p:cNvSpPr txBox="1">
            <a:spLocks noGrp="1"/>
          </p:cNvSpPr>
          <p:nvPr>
            <p:ph type="body" idx="7"/>
          </p:nvPr>
        </p:nvSpPr>
        <p:spPr>
          <a:xfrm>
            <a:off x="8475664" y="3303951"/>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3" name="Google Shape;223;p57"/>
          <p:cNvSpPr txBox="1">
            <a:spLocks noGrp="1"/>
          </p:cNvSpPr>
          <p:nvPr>
            <p:ph type="body" idx="8"/>
          </p:nvPr>
        </p:nvSpPr>
        <p:spPr>
          <a:xfrm>
            <a:off x="8240167" y="5835660"/>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4" name="Google Shape;224;p57"/>
          <p:cNvSpPr/>
          <p:nvPr/>
        </p:nvSpPr>
        <p:spPr>
          <a:xfrm>
            <a:off x="4259262" y="4339873"/>
            <a:ext cx="7669211" cy="2257775"/>
          </a:xfrm>
          <a:prstGeom prst="roundRect">
            <a:avLst>
              <a:gd name="adj" fmla="val 6194"/>
            </a:avLst>
          </a:prstGeom>
          <a:solidFill>
            <a:schemeClr val="lt2"/>
          </a:solidFill>
          <a:ln w="9525"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225" name="Google Shape;225;p57"/>
          <p:cNvSpPr txBox="1">
            <a:spLocks noGrp="1"/>
          </p:cNvSpPr>
          <p:nvPr>
            <p:ph type="body" idx="9"/>
          </p:nvPr>
        </p:nvSpPr>
        <p:spPr>
          <a:xfrm>
            <a:off x="4479926" y="4560219"/>
            <a:ext cx="2752878" cy="664797"/>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4800"/>
              <a:buFont typeface="Arial"/>
              <a:buNone/>
              <a:defRPr sz="4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6" name="Google Shape;226;p57"/>
          <p:cNvSpPr txBox="1">
            <a:spLocks noGrp="1"/>
          </p:cNvSpPr>
          <p:nvPr>
            <p:ph type="body" idx="13"/>
          </p:nvPr>
        </p:nvSpPr>
        <p:spPr>
          <a:xfrm>
            <a:off x="4479926" y="5835660"/>
            <a:ext cx="2752878" cy="540000"/>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5932882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Слайд с фразой и заголовком">
  <p:cSld name="Слайд с фразой и заголовком">
    <p:spTree>
      <p:nvGrpSpPr>
        <p:cNvPr id="1" name="Shape 227"/>
        <p:cNvGrpSpPr/>
        <p:nvPr/>
      </p:nvGrpSpPr>
      <p:grpSpPr>
        <a:xfrm>
          <a:off x="0" y="0"/>
          <a:ext cx="0" cy="0"/>
          <a:chOff x="0" y="0"/>
          <a:chExt cx="0" cy="0"/>
        </a:xfrm>
      </p:grpSpPr>
      <p:sp>
        <p:nvSpPr>
          <p:cNvPr id="228" name="Google Shape;228;p58"/>
          <p:cNvSpPr/>
          <p:nvPr/>
        </p:nvSpPr>
        <p:spPr>
          <a:xfrm>
            <a:off x="7392739" y="0"/>
            <a:ext cx="4799261" cy="6858000"/>
          </a:xfrm>
          <a:prstGeom prst="rect">
            <a:avLst/>
          </a:prstGeom>
          <a:solidFill>
            <a:srgbClr val="FE6E3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229" name="Google Shape;229;p58"/>
          <p:cNvPicPr preferRelativeResize="0"/>
          <p:nvPr/>
        </p:nvPicPr>
        <p:blipFill rotWithShape="1">
          <a:blip r:embed="rId2">
            <a:alphaModFix amt="50000"/>
          </a:blip>
          <a:srcRect/>
          <a:stretch/>
        </p:blipFill>
        <p:spPr>
          <a:xfrm>
            <a:off x="11130001" y="260352"/>
            <a:ext cx="798474" cy="153012"/>
          </a:xfrm>
          <a:prstGeom prst="rect">
            <a:avLst/>
          </a:prstGeom>
          <a:noFill/>
          <a:ln>
            <a:noFill/>
          </a:ln>
        </p:spPr>
      </p:pic>
      <p:sp>
        <p:nvSpPr>
          <p:cNvPr id="230" name="Google Shape;230;p58"/>
          <p:cNvSpPr txBox="1">
            <a:spLocks noGrp="1"/>
          </p:cNvSpPr>
          <p:nvPr>
            <p:ph type="title"/>
          </p:nvPr>
        </p:nvSpPr>
        <p:spPr>
          <a:xfrm>
            <a:off x="263525" y="260352"/>
            <a:ext cx="6460331"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31" name="Google Shape;231;p58"/>
          <p:cNvSpPr txBox="1">
            <a:spLocks noGrp="1"/>
          </p:cNvSpPr>
          <p:nvPr>
            <p:ph type="body" idx="1"/>
          </p:nvPr>
        </p:nvSpPr>
        <p:spPr>
          <a:xfrm>
            <a:off x="263525" y="1268413"/>
            <a:ext cx="6460331"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2" name="Google Shape;232;p58"/>
          <p:cNvSpPr txBox="1">
            <a:spLocks noGrp="1"/>
          </p:cNvSpPr>
          <p:nvPr>
            <p:ph type="body" idx="2"/>
          </p:nvPr>
        </p:nvSpPr>
        <p:spPr>
          <a:xfrm>
            <a:off x="263525" y="252278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3" name="Google Shape;233;p58"/>
          <p:cNvSpPr txBox="1">
            <a:spLocks noGrp="1"/>
          </p:cNvSpPr>
          <p:nvPr>
            <p:ph type="body" idx="3"/>
          </p:nvPr>
        </p:nvSpPr>
        <p:spPr>
          <a:xfrm>
            <a:off x="263525" y="209090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4" name="Google Shape;234;p58"/>
          <p:cNvSpPr txBox="1">
            <a:spLocks noGrp="1"/>
          </p:cNvSpPr>
          <p:nvPr>
            <p:ph type="body" idx="4"/>
          </p:nvPr>
        </p:nvSpPr>
        <p:spPr>
          <a:xfrm>
            <a:off x="3970978" y="252278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5" name="Google Shape;235;p58"/>
          <p:cNvSpPr txBox="1">
            <a:spLocks noGrp="1"/>
          </p:cNvSpPr>
          <p:nvPr>
            <p:ph type="body" idx="5"/>
          </p:nvPr>
        </p:nvSpPr>
        <p:spPr>
          <a:xfrm>
            <a:off x="3970978" y="209090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6" name="Google Shape;236;p58"/>
          <p:cNvSpPr txBox="1">
            <a:spLocks noGrp="1"/>
          </p:cNvSpPr>
          <p:nvPr>
            <p:ph type="body" idx="6"/>
          </p:nvPr>
        </p:nvSpPr>
        <p:spPr>
          <a:xfrm>
            <a:off x="263525" y="390822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7" name="Google Shape;237;p58"/>
          <p:cNvSpPr txBox="1">
            <a:spLocks noGrp="1"/>
          </p:cNvSpPr>
          <p:nvPr>
            <p:ph type="body" idx="7"/>
          </p:nvPr>
        </p:nvSpPr>
        <p:spPr>
          <a:xfrm>
            <a:off x="263525" y="347634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8" name="Google Shape;238;p58"/>
          <p:cNvSpPr txBox="1">
            <a:spLocks noGrp="1"/>
          </p:cNvSpPr>
          <p:nvPr>
            <p:ph type="body" idx="8"/>
          </p:nvPr>
        </p:nvSpPr>
        <p:spPr>
          <a:xfrm>
            <a:off x="3970978" y="390822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39" name="Google Shape;239;p58"/>
          <p:cNvSpPr txBox="1">
            <a:spLocks noGrp="1"/>
          </p:cNvSpPr>
          <p:nvPr>
            <p:ph type="body" idx="9"/>
          </p:nvPr>
        </p:nvSpPr>
        <p:spPr>
          <a:xfrm>
            <a:off x="3970978" y="347634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0" name="Google Shape;240;p58"/>
          <p:cNvSpPr txBox="1">
            <a:spLocks noGrp="1"/>
          </p:cNvSpPr>
          <p:nvPr>
            <p:ph type="body" idx="13"/>
          </p:nvPr>
        </p:nvSpPr>
        <p:spPr>
          <a:xfrm>
            <a:off x="263525" y="529503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1" name="Google Shape;241;p58"/>
          <p:cNvSpPr txBox="1">
            <a:spLocks noGrp="1"/>
          </p:cNvSpPr>
          <p:nvPr>
            <p:ph type="body" idx="14"/>
          </p:nvPr>
        </p:nvSpPr>
        <p:spPr>
          <a:xfrm>
            <a:off x="263525" y="4863164"/>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2" name="Google Shape;242;p58"/>
          <p:cNvSpPr txBox="1">
            <a:spLocks noGrp="1"/>
          </p:cNvSpPr>
          <p:nvPr>
            <p:ph type="body" idx="15"/>
          </p:nvPr>
        </p:nvSpPr>
        <p:spPr>
          <a:xfrm>
            <a:off x="3970978" y="529503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3" name="Google Shape;243;p58"/>
          <p:cNvSpPr txBox="1">
            <a:spLocks noGrp="1"/>
          </p:cNvSpPr>
          <p:nvPr>
            <p:ph type="body" idx="16"/>
          </p:nvPr>
        </p:nvSpPr>
        <p:spPr>
          <a:xfrm>
            <a:off x="3970978" y="4863164"/>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4" name="Google Shape;244;p58"/>
          <p:cNvSpPr/>
          <p:nvPr/>
        </p:nvSpPr>
        <p:spPr>
          <a:xfrm rot="10800000">
            <a:off x="8097946" y="2216376"/>
            <a:ext cx="3447584" cy="2639627"/>
          </a:xfrm>
          <a:custGeom>
            <a:avLst/>
            <a:gdLst/>
            <a:ahLst/>
            <a:cxnLst/>
            <a:rect l="l" t="t" r="r" b="b"/>
            <a:pathLst>
              <a:path w="3447584" h="2639627" extrusionOk="0">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rgbClr val="FFFFFF">
                  <a:alpha val="49803"/>
                </a:srgbClr>
              </a:gs>
              <a:gs pos="50000">
                <a:srgbClr val="FFFFFF">
                  <a:alpha val="20000"/>
                </a:srgbClr>
              </a:gs>
              <a:gs pos="100000">
                <a:srgbClr val="FFFFFF">
                  <a:alpha val="49803"/>
                </a:srgbClr>
              </a:gs>
            </a:gsLst>
            <a:lin ang="8723286"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245" name="Google Shape;245;p58"/>
          <p:cNvSpPr txBox="1">
            <a:spLocks noGrp="1"/>
          </p:cNvSpPr>
          <p:nvPr>
            <p:ph type="body" idx="17"/>
          </p:nvPr>
        </p:nvSpPr>
        <p:spPr>
          <a:xfrm>
            <a:off x="8196775" y="2756375"/>
            <a:ext cx="3710778" cy="1107996"/>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lt1"/>
              </a:buClr>
              <a:buSzPts val="4000"/>
              <a:buFont typeface="Arial"/>
              <a:buNone/>
              <a:defRPr sz="40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46" name="Google Shape;246;p58"/>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lt1"/>
                </a:solidFill>
                <a:latin typeface="Arial"/>
                <a:ea typeface="Arial"/>
                <a:cs typeface="Arial"/>
                <a:sym typeface="Arial"/>
              </a:rPr>
              <a:t>Конфиденциально</a:t>
            </a:r>
            <a:endParaRPr/>
          </a:p>
        </p:txBody>
      </p:sp>
      <p:sp>
        <p:nvSpPr>
          <p:cNvPr id="247" name="Google Shape;247;p58"/>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199096004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Слайд с изображением и заголовком_2">
  <p:cSld name="Слайд с изображением и заголовком_2">
    <p:spTree>
      <p:nvGrpSpPr>
        <p:cNvPr id="1" name="Shape 259"/>
        <p:cNvGrpSpPr/>
        <p:nvPr/>
      </p:nvGrpSpPr>
      <p:grpSpPr>
        <a:xfrm>
          <a:off x="0" y="0"/>
          <a:ext cx="0" cy="0"/>
          <a:chOff x="0" y="0"/>
          <a:chExt cx="0" cy="0"/>
        </a:xfrm>
      </p:grpSpPr>
      <p:pic>
        <p:nvPicPr>
          <p:cNvPr id="260" name="Google Shape;260;p60"/>
          <p:cNvPicPr preferRelativeResize="0"/>
          <p:nvPr/>
        </p:nvPicPr>
        <p:blipFill rotWithShape="1">
          <a:blip r:embed="rId2">
            <a:alphaModFix/>
          </a:blip>
          <a:srcRect t="3153" b="3153"/>
          <a:stretch/>
        </p:blipFill>
        <p:spPr>
          <a:xfrm>
            <a:off x="264647" y="2630910"/>
            <a:ext cx="3071364" cy="3966738"/>
          </a:xfrm>
          <a:prstGeom prst="rect">
            <a:avLst/>
          </a:prstGeom>
          <a:noFill/>
          <a:ln>
            <a:noFill/>
          </a:ln>
        </p:spPr>
      </p:pic>
      <p:sp>
        <p:nvSpPr>
          <p:cNvPr id="261" name="Google Shape;261;p60"/>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62" name="Google Shape;262;p60"/>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3" name="Google Shape;263;p60"/>
          <p:cNvSpPr>
            <a:spLocks noGrp="1"/>
          </p:cNvSpPr>
          <p:nvPr>
            <p:ph type="pic" idx="2"/>
          </p:nvPr>
        </p:nvSpPr>
        <p:spPr>
          <a:xfrm>
            <a:off x="263525" y="2630909"/>
            <a:ext cx="3072351" cy="3966740"/>
          </a:xfrm>
          <a:prstGeom prst="rect">
            <a:avLst/>
          </a:prstGeom>
          <a:noFill/>
          <a:ln>
            <a:noFill/>
          </a:ln>
        </p:spPr>
      </p:sp>
      <p:sp>
        <p:nvSpPr>
          <p:cNvPr id="264" name="Google Shape;264;p60"/>
          <p:cNvSpPr txBox="1">
            <a:spLocks noGrp="1"/>
          </p:cNvSpPr>
          <p:nvPr>
            <p:ph type="body" idx="3"/>
          </p:nvPr>
        </p:nvSpPr>
        <p:spPr>
          <a:xfrm>
            <a:off x="263525" y="2181286"/>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65" name="Google Shape;265;p60"/>
          <p:cNvPicPr preferRelativeResize="0"/>
          <p:nvPr/>
        </p:nvPicPr>
        <p:blipFill rotWithShape="1">
          <a:blip r:embed="rId2">
            <a:alphaModFix/>
          </a:blip>
          <a:srcRect t="3153" b="3153"/>
          <a:stretch/>
        </p:blipFill>
        <p:spPr>
          <a:xfrm>
            <a:off x="4560811" y="2630910"/>
            <a:ext cx="3071364" cy="3966738"/>
          </a:xfrm>
          <a:prstGeom prst="rect">
            <a:avLst/>
          </a:prstGeom>
          <a:noFill/>
          <a:ln>
            <a:noFill/>
          </a:ln>
        </p:spPr>
      </p:pic>
      <p:sp>
        <p:nvSpPr>
          <p:cNvPr id="266" name="Google Shape;266;p60"/>
          <p:cNvSpPr>
            <a:spLocks noGrp="1"/>
          </p:cNvSpPr>
          <p:nvPr>
            <p:ph type="pic" idx="4"/>
          </p:nvPr>
        </p:nvSpPr>
        <p:spPr>
          <a:xfrm>
            <a:off x="4559689" y="2630909"/>
            <a:ext cx="3072351" cy="3966740"/>
          </a:xfrm>
          <a:prstGeom prst="rect">
            <a:avLst/>
          </a:prstGeom>
          <a:noFill/>
          <a:ln>
            <a:noFill/>
          </a:ln>
        </p:spPr>
      </p:sp>
      <p:sp>
        <p:nvSpPr>
          <p:cNvPr id="267" name="Google Shape;267;p60"/>
          <p:cNvSpPr txBox="1">
            <a:spLocks noGrp="1"/>
          </p:cNvSpPr>
          <p:nvPr>
            <p:ph type="body" idx="5"/>
          </p:nvPr>
        </p:nvSpPr>
        <p:spPr>
          <a:xfrm>
            <a:off x="4559689" y="2181286"/>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268" name="Google Shape;268;p60"/>
          <p:cNvPicPr preferRelativeResize="0"/>
          <p:nvPr/>
        </p:nvPicPr>
        <p:blipFill rotWithShape="1">
          <a:blip r:embed="rId2">
            <a:alphaModFix/>
          </a:blip>
          <a:srcRect t="3153" b="3153"/>
          <a:stretch/>
        </p:blipFill>
        <p:spPr>
          <a:xfrm>
            <a:off x="8857246" y="2630910"/>
            <a:ext cx="3071364" cy="3966738"/>
          </a:xfrm>
          <a:prstGeom prst="rect">
            <a:avLst/>
          </a:prstGeom>
          <a:noFill/>
          <a:ln>
            <a:noFill/>
          </a:ln>
        </p:spPr>
      </p:pic>
      <p:sp>
        <p:nvSpPr>
          <p:cNvPr id="269" name="Google Shape;269;p60"/>
          <p:cNvSpPr>
            <a:spLocks noGrp="1"/>
          </p:cNvSpPr>
          <p:nvPr>
            <p:ph type="pic" idx="6"/>
          </p:nvPr>
        </p:nvSpPr>
        <p:spPr>
          <a:xfrm>
            <a:off x="8856124" y="2630909"/>
            <a:ext cx="3072351" cy="3966740"/>
          </a:xfrm>
          <a:prstGeom prst="rect">
            <a:avLst/>
          </a:prstGeom>
          <a:noFill/>
          <a:ln>
            <a:noFill/>
          </a:ln>
        </p:spPr>
      </p:sp>
      <p:sp>
        <p:nvSpPr>
          <p:cNvPr id="270" name="Google Shape;270;p60"/>
          <p:cNvSpPr txBox="1">
            <a:spLocks noGrp="1"/>
          </p:cNvSpPr>
          <p:nvPr>
            <p:ph type="body" idx="7"/>
          </p:nvPr>
        </p:nvSpPr>
        <p:spPr>
          <a:xfrm>
            <a:off x="8856124" y="2181286"/>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28923659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Слайд с изображением и заголовком_3">
  <p:cSld name="Слайд с изображением и заголовком_3">
    <p:spTree>
      <p:nvGrpSpPr>
        <p:cNvPr id="1" name="Shape 271"/>
        <p:cNvGrpSpPr/>
        <p:nvPr/>
      </p:nvGrpSpPr>
      <p:grpSpPr>
        <a:xfrm>
          <a:off x="0" y="0"/>
          <a:ext cx="0" cy="0"/>
          <a:chOff x="0" y="0"/>
          <a:chExt cx="0" cy="0"/>
        </a:xfrm>
      </p:grpSpPr>
      <p:pic>
        <p:nvPicPr>
          <p:cNvPr id="272" name="Google Shape;272;p61"/>
          <p:cNvPicPr preferRelativeResize="0"/>
          <p:nvPr/>
        </p:nvPicPr>
        <p:blipFill rotWithShape="1">
          <a:blip r:embed="rId2">
            <a:alphaModFix/>
          </a:blip>
          <a:srcRect t="3153" b="3153"/>
          <a:stretch/>
        </p:blipFill>
        <p:spPr>
          <a:xfrm>
            <a:off x="264647" y="2090909"/>
            <a:ext cx="3489476" cy="4506739"/>
          </a:xfrm>
          <a:prstGeom prst="rect">
            <a:avLst/>
          </a:prstGeom>
          <a:noFill/>
          <a:ln>
            <a:noFill/>
          </a:ln>
        </p:spPr>
      </p:pic>
      <p:sp>
        <p:nvSpPr>
          <p:cNvPr id="273" name="Google Shape;273;p61"/>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74" name="Google Shape;274;p61"/>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5" name="Google Shape;275;p61"/>
          <p:cNvSpPr>
            <a:spLocks noGrp="1"/>
          </p:cNvSpPr>
          <p:nvPr>
            <p:ph type="pic" idx="2"/>
          </p:nvPr>
        </p:nvSpPr>
        <p:spPr>
          <a:xfrm>
            <a:off x="263525" y="2090908"/>
            <a:ext cx="3490597" cy="4506741"/>
          </a:xfrm>
          <a:prstGeom prst="rect">
            <a:avLst/>
          </a:prstGeom>
          <a:noFill/>
          <a:ln>
            <a:noFill/>
          </a:ln>
        </p:spPr>
      </p:sp>
      <p:sp>
        <p:nvSpPr>
          <p:cNvPr id="276" name="Google Shape;276;p61"/>
          <p:cNvSpPr txBox="1">
            <a:spLocks noGrp="1"/>
          </p:cNvSpPr>
          <p:nvPr>
            <p:ph type="body" idx="3"/>
          </p:nvPr>
        </p:nvSpPr>
        <p:spPr>
          <a:xfrm>
            <a:off x="4259263" y="252278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7" name="Google Shape;277;p61"/>
          <p:cNvSpPr txBox="1">
            <a:spLocks noGrp="1"/>
          </p:cNvSpPr>
          <p:nvPr>
            <p:ph type="body" idx="4"/>
          </p:nvPr>
        </p:nvSpPr>
        <p:spPr>
          <a:xfrm>
            <a:off x="4259263" y="209090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8" name="Google Shape;278;p61"/>
          <p:cNvSpPr txBox="1">
            <a:spLocks noGrp="1"/>
          </p:cNvSpPr>
          <p:nvPr>
            <p:ph type="body" idx="5"/>
          </p:nvPr>
        </p:nvSpPr>
        <p:spPr>
          <a:xfrm>
            <a:off x="7932738" y="252278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79" name="Google Shape;279;p61"/>
          <p:cNvSpPr txBox="1">
            <a:spLocks noGrp="1"/>
          </p:cNvSpPr>
          <p:nvPr>
            <p:ph type="body" idx="6"/>
          </p:nvPr>
        </p:nvSpPr>
        <p:spPr>
          <a:xfrm>
            <a:off x="7932738" y="209090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0" name="Google Shape;280;p61"/>
          <p:cNvSpPr txBox="1">
            <a:spLocks noGrp="1"/>
          </p:cNvSpPr>
          <p:nvPr>
            <p:ph type="body" idx="7"/>
          </p:nvPr>
        </p:nvSpPr>
        <p:spPr>
          <a:xfrm>
            <a:off x="4259263" y="390822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1" name="Google Shape;281;p61"/>
          <p:cNvSpPr txBox="1">
            <a:spLocks noGrp="1"/>
          </p:cNvSpPr>
          <p:nvPr>
            <p:ph type="body" idx="8"/>
          </p:nvPr>
        </p:nvSpPr>
        <p:spPr>
          <a:xfrm>
            <a:off x="4259263" y="347634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2" name="Google Shape;282;p61"/>
          <p:cNvSpPr txBox="1">
            <a:spLocks noGrp="1"/>
          </p:cNvSpPr>
          <p:nvPr>
            <p:ph type="body" idx="9"/>
          </p:nvPr>
        </p:nvSpPr>
        <p:spPr>
          <a:xfrm>
            <a:off x="7932738" y="3908223"/>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3" name="Google Shape;283;p61"/>
          <p:cNvSpPr txBox="1">
            <a:spLocks noGrp="1"/>
          </p:cNvSpPr>
          <p:nvPr>
            <p:ph type="body" idx="13"/>
          </p:nvPr>
        </p:nvSpPr>
        <p:spPr>
          <a:xfrm>
            <a:off x="7932738" y="3476348"/>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4" name="Google Shape;284;p61"/>
          <p:cNvSpPr txBox="1">
            <a:spLocks noGrp="1"/>
          </p:cNvSpPr>
          <p:nvPr>
            <p:ph type="body" idx="14"/>
          </p:nvPr>
        </p:nvSpPr>
        <p:spPr>
          <a:xfrm>
            <a:off x="4259263" y="529503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5" name="Google Shape;285;p61"/>
          <p:cNvSpPr txBox="1">
            <a:spLocks noGrp="1"/>
          </p:cNvSpPr>
          <p:nvPr>
            <p:ph type="body" idx="15"/>
          </p:nvPr>
        </p:nvSpPr>
        <p:spPr>
          <a:xfrm>
            <a:off x="4259263" y="4863164"/>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6" name="Google Shape;286;p61"/>
          <p:cNvSpPr txBox="1">
            <a:spLocks noGrp="1"/>
          </p:cNvSpPr>
          <p:nvPr>
            <p:ph type="body" idx="16"/>
          </p:nvPr>
        </p:nvSpPr>
        <p:spPr>
          <a:xfrm>
            <a:off x="7932738" y="529503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7" name="Google Shape;287;p61"/>
          <p:cNvSpPr txBox="1">
            <a:spLocks noGrp="1"/>
          </p:cNvSpPr>
          <p:nvPr>
            <p:ph type="body" idx="17"/>
          </p:nvPr>
        </p:nvSpPr>
        <p:spPr>
          <a:xfrm>
            <a:off x="7932738" y="4863164"/>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88" name="Google Shape;288;p61"/>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26278688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Слайд с изображением и заголовком_4">
  <p:cSld name="Слайд с изображением и заголовком_4">
    <p:spTree>
      <p:nvGrpSpPr>
        <p:cNvPr id="1" name="Shape 289"/>
        <p:cNvGrpSpPr/>
        <p:nvPr/>
      </p:nvGrpSpPr>
      <p:grpSpPr>
        <a:xfrm>
          <a:off x="0" y="0"/>
          <a:ext cx="0" cy="0"/>
          <a:chOff x="0" y="0"/>
          <a:chExt cx="0" cy="0"/>
        </a:xfrm>
      </p:grpSpPr>
      <p:pic>
        <p:nvPicPr>
          <p:cNvPr id="290" name="Google Shape;290;p62"/>
          <p:cNvPicPr preferRelativeResize="0"/>
          <p:nvPr/>
        </p:nvPicPr>
        <p:blipFill rotWithShape="1">
          <a:blip r:embed="rId2">
            <a:alphaModFix/>
          </a:blip>
          <a:srcRect/>
          <a:stretch/>
        </p:blipFill>
        <p:spPr>
          <a:xfrm>
            <a:off x="263525" y="1808162"/>
            <a:ext cx="7669213" cy="4789488"/>
          </a:xfrm>
          <a:prstGeom prst="rect">
            <a:avLst/>
          </a:prstGeom>
          <a:noFill/>
          <a:ln>
            <a:noFill/>
          </a:ln>
        </p:spPr>
      </p:pic>
      <p:sp>
        <p:nvSpPr>
          <p:cNvPr id="291" name="Google Shape;291;p62"/>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2" name="Google Shape;292;p62"/>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3" name="Google Shape;293;p62"/>
          <p:cNvSpPr>
            <a:spLocks noGrp="1"/>
          </p:cNvSpPr>
          <p:nvPr>
            <p:ph type="pic" idx="2"/>
          </p:nvPr>
        </p:nvSpPr>
        <p:spPr>
          <a:xfrm>
            <a:off x="263525" y="1808163"/>
            <a:ext cx="7669213" cy="4789487"/>
          </a:xfrm>
          <a:prstGeom prst="rect">
            <a:avLst/>
          </a:prstGeom>
          <a:noFill/>
          <a:ln>
            <a:noFill/>
          </a:ln>
        </p:spPr>
      </p:sp>
      <p:sp>
        <p:nvSpPr>
          <p:cNvPr id="294" name="Google Shape;294;p62"/>
          <p:cNvSpPr txBox="1">
            <a:spLocks noGrp="1"/>
          </p:cNvSpPr>
          <p:nvPr>
            <p:ph type="body" idx="3"/>
          </p:nvPr>
        </p:nvSpPr>
        <p:spPr>
          <a:xfrm>
            <a:off x="8535911" y="2164178"/>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5" name="Google Shape;295;p62"/>
          <p:cNvSpPr txBox="1">
            <a:spLocks noGrp="1"/>
          </p:cNvSpPr>
          <p:nvPr>
            <p:ph type="body" idx="4"/>
          </p:nvPr>
        </p:nvSpPr>
        <p:spPr>
          <a:xfrm>
            <a:off x="8535911" y="1808162"/>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6" name="Google Shape;296;p62"/>
          <p:cNvSpPr txBox="1">
            <a:spLocks noGrp="1"/>
          </p:cNvSpPr>
          <p:nvPr>
            <p:ph type="body" idx="5"/>
          </p:nvPr>
        </p:nvSpPr>
        <p:spPr>
          <a:xfrm>
            <a:off x="8535911" y="3785016"/>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7" name="Google Shape;297;p62"/>
          <p:cNvSpPr txBox="1">
            <a:spLocks noGrp="1"/>
          </p:cNvSpPr>
          <p:nvPr>
            <p:ph type="body" idx="6"/>
          </p:nvPr>
        </p:nvSpPr>
        <p:spPr>
          <a:xfrm>
            <a:off x="8535911" y="3429000"/>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8" name="Google Shape;298;p62"/>
          <p:cNvSpPr txBox="1">
            <a:spLocks noGrp="1"/>
          </p:cNvSpPr>
          <p:nvPr>
            <p:ph type="body" idx="7"/>
          </p:nvPr>
        </p:nvSpPr>
        <p:spPr>
          <a:xfrm>
            <a:off x="8535911" y="5457787"/>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99" name="Google Shape;299;p62"/>
          <p:cNvSpPr txBox="1">
            <a:spLocks noGrp="1"/>
          </p:cNvSpPr>
          <p:nvPr>
            <p:ph type="body" idx="8"/>
          </p:nvPr>
        </p:nvSpPr>
        <p:spPr>
          <a:xfrm>
            <a:off x="8535911" y="5101771"/>
            <a:ext cx="2752878" cy="221599"/>
          </a:xfrm>
          <a:prstGeom prst="rect">
            <a:avLst/>
          </a:prstGeom>
          <a:noFill/>
          <a:ln>
            <a:noFill/>
          </a:ln>
        </p:spPr>
        <p:txBody>
          <a:bodyPr spcFirstLastPara="1" wrap="square" lIns="0" tIns="0" rIns="0" bIns="0" anchor="t" anchorCtr="0">
            <a:sp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785304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Ключевая мысль_оранжевый">
    <p:bg>
      <p:bgPr>
        <a:solidFill>
          <a:srgbClr val="FE6E36"/>
        </a:solidFill>
        <a:effectLst/>
      </p:bgPr>
    </p:bg>
    <p:spTree>
      <p:nvGrpSpPr>
        <p:cNvPr id="1" name=""/>
        <p:cNvGrpSpPr/>
        <p:nvPr/>
      </p:nvGrpSpPr>
      <p:grpSpPr>
        <a:xfrm>
          <a:off x="0" y="0"/>
          <a:ext cx="0" cy="0"/>
          <a:chOff x="0" y="0"/>
          <a:chExt cx="0" cy="0"/>
        </a:xfrm>
      </p:grpSpPr>
      <p:sp>
        <p:nvSpPr>
          <p:cNvPr id="9" name="Текст 5">
            <a:extLst>
              <a:ext uri="{FF2B5EF4-FFF2-40B4-BE49-F238E27FC236}">
                <a16:creationId xmlns:a16="http://schemas.microsoft.com/office/drawing/2014/main" id="{4284D2D1-05E8-46CC-9389-A6BC82FD26A6}"/>
              </a:ext>
            </a:extLst>
          </p:cNvPr>
          <p:cNvSpPr>
            <a:spLocks noGrp="1"/>
          </p:cNvSpPr>
          <p:nvPr>
            <p:ph type="body" sz="quarter" idx="15" hasCustomPrompt="1"/>
          </p:nvPr>
        </p:nvSpPr>
        <p:spPr>
          <a:xfrm>
            <a:off x="2447925" y="2704185"/>
            <a:ext cx="7296150" cy="1449630"/>
          </a:xfrm>
          <a:prstGeom prst="rect">
            <a:avLst/>
          </a:prstGeom>
        </p:spPr>
        <p:txBody>
          <a:bodyPr lIns="0" tIns="0" rIns="0" bIns="0" anchor="ctr"/>
          <a:lstStyle>
            <a:lvl1pPr marL="0" indent="0" algn="ctr">
              <a:lnSpc>
                <a:spcPct val="80000"/>
              </a:lnSpc>
              <a:spcBef>
                <a:spcPts val="0"/>
              </a:spcBef>
              <a:buNone/>
              <a:defRPr sz="4000">
                <a:solidFill>
                  <a:schemeClr val="bg1"/>
                </a:solidFill>
                <a:latin typeface="+mj-lt"/>
              </a:defRPr>
            </a:lvl1pPr>
          </a:lstStyle>
          <a:p>
            <a:pPr lvl="0"/>
            <a:r>
              <a:rPr lang="ru-RU" dirty="0"/>
              <a:t>ПОЛЕ ДЛЯ КЛЮЧЕВОЙ МЫСЛИ ИЛИ ТЕЗИСА</a:t>
            </a:r>
            <a:br>
              <a:rPr lang="ru-RU" dirty="0"/>
            </a:br>
            <a:r>
              <a:rPr lang="ru-RU" dirty="0"/>
              <a:t>В ТРИ СТРОКИ</a:t>
            </a:r>
            <a:endParaRPr lang="en-US" dirty="0"/>
          </a:p>
        </p:txBody>
      </p:sp>
      <p:pic>
        <p:nvPicPr>
          <p:cNvPr id="4" name="Рисунок 3">
            <a:extLst>
              <a:ext uri="{FF2B5EF4-FFF2-40B4-BE49-F238E27FC236}">
                <a16:creationId xmlns:a16="http://schemas.microsoft.com/office/drawing/2014/main" id="{151ED469-B29D-9127-B46B-D28A6715E55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63525" y="298138"/>
            <a:ext cx="11664950" cy="6261724"/>
          </a:xfrm>
          <a:prstGeom prst="rect">
            <a:avLst/>
          </a:prstGeom>
        </p:spPr>
      </p:pic>
      <p:sp>
        <p:nvSpPr>
          <p:cNvPr id="3" name="Нижний колонтитул 4">
            <a:extLst>
              <a:ext uri="{FF2B5EF4-FFF2-40B4-BE49-F238E27FC236}">
                <a16:creationId xmlns:a16="http://schemas.microsoft.com/office/drawing/2014/main" id="{CE84257E-2227-945B-5F4F-D03ECFB8F8E3}"/>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Tree>
    <p:extLst>
      <p:ext uri="{BB962C8B-B14F-4D97-AF65-F5344CB8AC3E}">
        <p14:creationId xmlns:p14="http://schemas.microsoft.com/office/powerpoint/2010/main" val="3210729143"/>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17" userDrawn="1">
          <p15:clr>
            <a:srgbClr val="FBAE40"/>
          </p15:clr>
        </p15:guide>
        <p15:guide id="3" orient="horz" pos="3203">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Слайд с изображением и иконками">
  <p:cSld name="Слайд с изображением и иконками">
    <p:spTree>
      <p:nvGrpSpPr>
        <p:cNvPr id="1" name="Shape 332"/>
        <p:cNvGrpSpPr/>
        <p:nvPr/>
      </p:nvGrpSpPr>
      <p:grpSpPr>
        <a:xfrm>
          <a:off x="0" y="0"/>
          <a:ext cx="0" cy="0"/>
          <a:chOff x="0" y="0"/>
          <a:chExt cx="0" cy="0"/>
        </a:xfrm>
      </p:grpSpPr>
      <p:pic>
        <p:nvPicPr>
          <p:cNvPr id="333" name="Google Shape;333;p65"/>
          <p:cNvPicPr preferRelativeResize="0"/>
          <p:nvPr/>
        </p:nvPicPr>
        <p:blipFill rotWithShape="1">
          <a:blip r:embed="rId2">
            <a:alphaModFix/>
          </a:blip>
          <a:srcRect t="3153" b="3153"/>
          <a:stretch/>
        </p:blipFill>
        <p:spPr>
          <a:xfrm>
            <a:off x="8438999" y="2090909"/>
            <a:ext cx="3489476" cy="4506739"/>
          </a:xfrm>
          <a:prstGeom prst="rect">
            <a:avLst/>
          </a:prstGeom>
          <a:noFill/>
          <a:ln>
            <a:noFill/>
          </a:ln>
        </p:spPr>
      </p:pic>
      <p:sp>
        <p:nvSpPr>
          <p:cNvPr id="334" name="Google Shape;334;p65"/>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35" name="Google Shape;335;p65"/>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6" name="Google Shape;336;p65"/>
          <p:cNvSpPr txBox="1">
            <a:spLocks noGrp="1"/>
          </p:cNvSpPr>
          <p:nvPr>
            <p:ph type="body" idx="2"/>
          </p:nvPr>
        </p:nvSpPr>
        <p:spPr>
          <a:xfrm>
            <a:off x="1000125" y="209090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7" name="Google Shape;337;p65"/>
          <p:cNvSpPr txBox="1">
            <a:spLocks noGrp="1"/>
          </p:cNvSpPr>
          <p:nvPr>
            <p:ph type="body" idx="3"/>
          </p:nvPr>
        </p:nvSpPr>
        <p:spPr>
          <a:xfrm>
            <a:off x="1000124" y="3587836"/>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8" name="Google Shape;338;p65"/>
          <p:cNvSpPr txBox="1">
            <a:spLocks noGrp="1"/>
          </p:cNvSpPr>
          <p:nvPr>
            <p:ph type="body" idx="4"/>
          </p:nvPr>
        </p:nvSpPr>
        <p:spPr>
          <a:xfrm>
            <a:off x="1000124" y="5084763"/>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39" name="Google Shape;339;p65"/>
          <p:cNvSpPr txBox="1">
            <a:spLocks noGrp="1"/>
          </p:cNvSpPr>
          <p:nvPr>
            <p:ph type="body" idx="5"/>
          </p:nvPr>
        </p:nvSpPr>
        <p:spPr>
          <a:xfrm>
            <a:off x="4995863" y="209090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0" name="Google Shape;340;p65"/>
          <p:cNvSpPr txBox="1">
            <a:spLocks noGrp="1"/>
          </p:cNvSpPr>
          <p:nvPr>
            <p:ph type="body" idx="6"/>
          </p:nvPr>
        </p:nvSpPr>
        <p:spPr>
          <a:xfrm>
            <a:off x="4995862" y="3587836"/>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1" name="Google Shape;341;p65"/>
          <p:cNvSpPr txBox="1">
            <a:spLocks noGrp="1"/>
          </p:cNvSpPr>
          <p:nvPr>
            <p:ph type="body" idx="7"/>
          </p:nvPr>
        </p:nvSpPr>
        <p:spPr>
          <a:xfrm>
            <a:off x="4995862" y="5084763"/>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2" name="Google Shape;342;p65"/>
          <p:cNvSpPr>
            <a:spLocks noGrp="1"/>
          </p:cNvSpPr>
          <p:nvPr>
            <p:ph type="pic" idx="8"/>
          </p:nvPr>
        </p:nvSpPr>
        <p:spPr>
          <a:xfrm>
            <a:off x="8437877" y="2090908"/>
            <a:ext cx="3490597" cy="4506741"/>
          </a:xfrm>
          <a:prstGeom prst="rect">
            <a:avLst/>
          </a:prstGeom>
          <a:noFill/>
          <a:ln>
            <a:noFill/>
          </a:ln>
        </p:spPr>
      </p:sp>
      <p:sp>
        <p:nvSpPr>
          <p:cNvPr id="343" name="Google Shape;343;p65"/>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11906834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Слайд с изображением и иконками_2">
  <p:cSld name="Слайд с изображением и иконками_2">
    <p:spTree>
      <p:nvGrpSpPr>
        <p:cNvPr id="1" name="Shape 344"/>
        <p:cNvGrpSpPr/>
        <p:nvPr/>
      </p:nvGrpSpPr>
      <p:grpSpPr>
        <a:xfrm>
          <a:off x="0" y="0"/>
          <a:ext cx="0" cy="0"/>
          <a:chOff x="0" y="0"/>
          <a:chExt cx="0" cy="0"/>
        </a:xfrm>
      </p:grpSpPr>
      <p:pic>
        <p:nvPicPr>
          <p:cNvPr id="345" name="Google Shape;345;p66"/>
          <p:cNvPicPr preferRelativeResize="0"/>
          <p:nvPr/>
        </p:nvPicPr>
        <p:blipFill rotWithShape="1">
          <a:blip r:embed="rId2">
            <a:alphaModFix/>
          </a:blip>
          <a:srcRect t="3153" b="3153"/>
          <a:stretch/>
        </p:blipFill>
        <p:spPr>
          <a:xfrm>
            <a:off x="264647" y="2090909"/>
            <a:ext cx="3489476" cy="4506739"/>
          </a:xfrm>
          <a:prstGeom prst="rect">
            <a:avLst/>
          </a:prstGeom>
          <a:noFill/>
          <a:ln>
            <a:noFill/>
          </a:ln>
        </p:spPr>
      </p:pic>
      <p:sp>
        <p:nvSpPr>
          <p:cNvPr id="346" name="Google Shape;346;p66"/>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47" name="Google Shape;347;p66"/>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8" name="Google Shape;348;p66"/>
          <p:cNvSpPr txBox="1">
            <a:spLocks noGrp="1"/>
          </p:cNvSpPr>
          <p:nvPr>
            <p:ph type="body" idx="2"/>
          </p:nvPr>
        </p:nvSpPr>
        <p:spPr>
          <a:xfrm>
            <a:off x="4995863" y="209090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49" name="Google Shape;349;p66"/>
          <p:cNvSpPr txBox="1">
            <a:spLocks noGrp="1"/>
          </p:cNvSpPr>
          <p:nvPr>
            <p:ph type="body" idx="3"/>
          </p:nvPr>
        </p:nvSpPr>
        <p:spPr>
          <a:xfrm>
            <a:off x="4995862" y="3587836"/>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0" name="Google Shape;350;p66"/>
          <p:cNvSpPr txBox="1">
            <a:spLocks noGrp="1"/>
          </p:cNvSpPr>
          <p:nvPr>
            <p:ph type="body" idx="4"/>
          </p:nvPr>
        </p:nvSpPr>
        <p:spPr>
          <a:xfrm>
            <a:off x="4995862" y="5084763"/>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1" name="Google Shape;351;p66"/>
          <p:cNvSpPr txBox="1">
            <a:spLocks noGrp="1"/>
          </p:cNvSpPr>
          <p:nvPr>
            <p:ph type="body" idx="5"/>
          </p:nvPr>
        </p:nvSpPr>
        <p:spPr>
          <a:xfrm>
            <a:off x="8991601" y="2090909"/>
            <a:ext cx="2752878"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2" name="Google Shape;352;p66"/>
          <p:cNvSpPr txBox="1">
            <a:spLocks noGrp="1"/>
          </p:cNvSpPr>
          <p:nvPr>
            <p:ph type="body" idx="6"/>
          </p:nvPr>
        </p:nvSpPr>
        <p:spPr>
          <a:xfrm>
            <a:off x="8991600" y="3587836"/>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3" name="Google Shape;353;p66"/>
          <p:cNvSpPr txBox="1">
            <a:spLocks noGrp="1"/>
          </p:cNvSpPr>
          <p:nvPr>
            <p:ph type="body" idx="7"/>
          </p:nvPr>
        </p:nvSpPr>
        <p:spPr>
          <a:xfrm>
            <a:off x="8991600" y="5084763"/>
            <a:ext cx="2754000" cy="54000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100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4" name="Google Shape;354;p66"/>
          <p:cNvSpPr>
            <a:spLocks noGrp="1"/>
          </p:cNvSpPr>
          <p:nvPr>
            <p:ph type="pic" idx="8"/>
          </p:nvPr>
        </p:nvSpPr>
        <p:spPr>
          <a:xfrm>
            <a:off x="263525" y="2090908"/>
            <a:ext cx="3490597" cy="4506741"/>
          </a:xfrm>
          <a:prstGeom prst="rect">
            <a:avLst/>
          </a:prstGeom>
          <a:noFill/>
          <a:ln>
            <a:noFill/>
          </a:ln>
        </p:spPr>
      </p:sp>
      <p:sp>
        <p:nvSpPr>
          <p:cNvPr id="355" name="Google Shape;355;p66"/>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109521277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Слайд с изображением и заголовком_7">
  <p:cSld name="Слайд с изображением и заголовком_7">
    <p:spTree>
      <p:nvGrpSpPr>
        <p:cNvPr id="1" name="Shape 356"/>
        <p:cNvGrpSpPr/>
        <p:nvPr/>
      </p:nvGrpSpPr>
      <p:grpSpPr>
        <a:xfrm>
          <a:off x="0" y="0"/>
          <a:ext cx="0" cy="0"/>
          <a:chOff x="0" y="0"/>
          <a:chExt cx="0" cy="0"/>
        </a:xfrm>
      </p:grpSpPr>
      <p:sp>
        <p:nvSpPr>
          <p:cNvPr id="357" name="Google Shape;357;p67"/>
          <p:cNvSpPr txBox="1">
            <a:spLocks noGrp="1"/>
          </p:cNvSpPr>
          <p:nvPr>
            <p:ph type="title"/>
          </p:nvPr>
        </p:nvSpPr>
        <p:spPr>
          <a:xfrm>
            <a:off x="263526" y="260351"/>
            <a:ext cx="5976938" cy="1008061"/>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8" name="Google Shape;358;p67"/>
          <p:cNvSpPr txBox="1">
            <a:spLocks noGrp="1"/>
          </p:cNvSpPr>
          <p:nvPr>
            <p:ph type="body" idx="1"/>
          </p:nvPr>
        </p:nvSpPr>
        <p:spPr>
          <a:xfrm>
            <a:off x="263525" y="1667582"/>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359" name="Google Shape;359;p67"/>
          <p:cNvPicPr preferRelativeResize="0"/>
          <p:nvPr/>
        </p:nvPicPr>
        <p:blipFill rotWithShape="1">
          <a:blip r:embed="rId2">
            <a:alphaModFix/>
          </a:blip>
          <a:srcRect l="42949" t="10399" r="20636" b="474"/>
          <a:stretch/>
        </p:blipFill>
        <p:spPr>
          <a:xfrm>
            <a:off x="7774155" y="873123"/>
            <a:ext cx="4154093" cy="5724527"/>
          </a:xfrm>
          <a:prstGeom prst="rect">
            <a:avLst/>
          </a:prstGeom>
          <a:noFill/>
          <a:ln>
            <a:noFill/>
          </a:ln>
        </p:spPr>
      </p:pic>
      <p:sp>
        <p:nvSpPr>
          <p:cNvPr id="360" name="Google Shape;360;p67"/>
          <p:cNvSpPr>
            <a:spLocks noGrp="1"/>
          </p:cNvSpPr>
          <p:nvPr>
            <p:ph type="pic" idx="2"/>
          </p:nvPr>
        </p:nvSpPr>
        <p:spPr>
          <a:xfrm>
            <a:off x="7774179" y="873124"/>
            <a:ext cx="4154296" cy="5724525"/>
          </a:xfrm>
          <a:prstGeom prst="rect">
            <a:avLst/>
          </a:prstGeom>
          <a:noFill/>
          <a:ln>
            <a:noFill/>
          </a:ln>
        </p:spPr>
      </p:sp>
      <p:sp>
        <p:nvSpPr>
          <p:cNvPr id="361" name="Google Shape;361;p67"/>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330657900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Слайд с числовыми и текстовыми блоками">
  <p:cSld name="Слайд с числовыми и текстовыми блоками">
    <p:spTree>
      <p:nvGrpSpPr>
        <p:cNvPr id="1" name="Shape 376"/>
        <p:cNvGrpSpPr/>
        <p:nvPr/>
      </p:nvGrpSpPr>
      <p:grpSpPr>
        <a:xfrm>
          <a:off x="0" y="0"/>
          <a:ext cx="0" cy="0"/>
          <a:chOff x="0" y="0"/>
          <a:chExt cx="0" cy="0"/>
        </a:xfrm>
      </p:grpSpPr>
      <p:sp>
        <p:nvSpPr>
          <p:cNvPr id="377" name="Google Shape;377;p69"/>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78" name="Google Shape;378;p69"/>
          <p:cNvSpPr txBox="1">
            <a:spLocks noGrp="1"/>
          </p:cNvSpPr>
          <p:nvPr>
            <p:ph type="body" idx="1"/>
          </p:nvPr>
        </p:nvSpPr>
        <p:spPr>
          <a:xfrm>
            <a:off x="263525" y="1982472"/>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79" name="Google Shape;379;p69"/>
          <p:cNvSpPr txBox="1">
            <a:spLocks noGrp="1"/>
          </p:cNvSpPr>
          <p:nvPr>
            <p:ph type="body" idx="2"/>
          </p:nvPr>
        </p:nvSpPr>
        <p:spPr>
          <a:xfrm>
            <a:off x="263523" y="3001791"/>
            <a:ext cx="3230447" cy="763353"/>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0" name="Google Shape;380;p69"/>
          <p:cNvSpPr txBox="1">
            <a:spLocks noGrp="1"/>
          </p:cNvSpPr>
          <p:nvPr>
            <p:ph type="body" idx="3"/>
          </p:nvPr>
        </p:nvSpPr>
        <p:spPr>
          <a:xfrm>
            <a:off x="263525" y="4363927"/>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1" name="Google Shape;381;p69"/>
          <p:cNvSpPr txBox="1">
            <a:spLocks noGrp="1"/>
          </p:cNvSpPr>
          <p:nvPr>
            <p:ph type="body" idx="4"/>
          </p:nvPr>
        </p:nvSpPr>
        <p:spPr>
          <a:xfrm>
            <a:off x="263524" y="5393578"/>
            <a:ext cx="3230447" cy="12040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2" name="Google Shape;382;p69"/>
          <p:cNvSpPr txBox="1">
            <a:spLocks noGrp="1"/>
          </p:cNvSpPr>
          <p:nvPr>
            <p:ph type="body" idx="5"/>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3" name="Google Shape;383;p69"/>
          <p:cNvSpPr txBox="1">
            <a:spLocks noGrp="1"/>
          </p:cNvSpPr>
          <p:nvPr>
            <p:ph type="body" idx="6"/>
          </p:nvPr>
        </p:nvSpPr>
        <p:spPr>
          <a:xfrm>
            <a:off x="8224309" y="3001791"/>
            <a:ext cx="3036888" cy="75607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4" name="Google Shape;384;p69"/>
          <p:cNvSpPr txBox="1">
            <a:spLocks noGrp="1"/>
          </p:cNvSpPr>
          <p:nvPr>
            <p:ph type="body" idx="7"/>
          </p:nvPr>
        </p:nvSpPr>
        <p:spPr>
          <a:xfrm>
            <a:off x="8224307" y="5393578"/>
            <a:ext cx="3230445" cy="12040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5" name="Google Shape;385;p69"/>
          <p:cNvSpPr txBox="1">
            <a:spLocks noGrp="1"/>
          </p:cNvSpPr>
          <p:nvPr>
            <p:ph type="body" idx="8"/>
          </p:nvPr>
        </p:nvSpPr>
        <p:spPr>
          <a:xfrm>
            <a:off x="8224308" y="2537827"/>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6" name="Google Shape;386;p69"/>
          <p:cNvSpPr txBox="1">
            <a:spLocks noGrp="1"/>
          </p:cNvSpPr>
          <p:nvPr>
            <p:ph type="body" idx="9"/>
          </p:nvPr>
        </p:nvSpPr>
        <p:spPr>
          <a:xfrm>
            <a:off x="8224308" y="4929614"/>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7" name="Google Shape;387;p69"/>
          <p:cNvSpPr txBox="1">
            <a:spLocks noGrp="1"/>
          </p:cNvSpPr>
          <p:nvPr>
            <p:ph type="body" idx="13"/>
          </p:nvPr>
        </p:nvSpPr>
        <p:spPr>
          <a:xfrm>
            <a:off x="4259263" y="3001791"/>
            <a:ext cx="3036888" cy="75607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8" name="Google Shape;388;p69"/>
          <p:cNvSpPr txBox="1">
            <a:spLocks noGrp="1"/>
          </p:cNvSpPr>
          <p:nvPr>
            <p:ph type="body" idx="14"/>
          </p:nvPr>
        </p:nvSpPr>
        <p:spPr>
          <a:xfrm>
            <a:off x="4259263" y="5393578"/>
            <a:ext cx="3230446" cy="12040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89" name="Google Shape;389;p69"/>
          <p:cNvSpPr txBox="1">
            <a:spLocks noGrp="1"/>
          </p:cNvSpPr>
          <p:nvPr>
            <p:ph type="body" idx="15"/>
          </p:nvPr>
        </p:nvSpPr>
        <p:spPr>
          <a:xfrm>
            <a:off x="4259263" y="2125809"/>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0" name="Google Shape;390;p69"/>
          <p:cNvSpPr txBox="1">
            <a:spLocks noGrp="1"/>
          </p:cNvSpPr>
          <p:nvPr>
            <p:ph type="body" idx="16"/>
          </p:nvPr>
        </p:nvSpPr>
        <p:spPr>
          <a:xfrm>
            <a:off x="4259263" y="4517596"/>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0529954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Слайд с текстовыми блоками и подчеркиванием">
  <p:cSld name="Слайд с текстовыми блоками и подчеркиванием">
    <p:spTree>
      <p:nvGrpSpPr>
        <p:cNvPr id="1" name="Shape 391"/>
        <p:cNvGrpSpPr/>
        <p:nvPr/>
      </p:nvGrpSpPr>
      <p:grpSpPr>
        <a:xfrm>
          <a:off x="0" y="0"/>
          <a:ext cx="0" cy="0"/>
          <a:chOff x="0" y="0"/>
          <a:chExt cx="0" cy="0"/>
        </a:xfrm>
      </p:grpSpPr>
      <p:sp>
        <p:nvSpPr>
          <p:cNvPr id="392" name="Google Shape;392;p70"/>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93" name="Google Shape;393;p70"/>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4" name="Google Shape;394;p70"/>
          <p:cNvSpPr txBox="1">
            <a:spLocks noGrp="1"/>
          </p:cNvSpPr>
          <p:nvPr>
            <p:ph type="body" idx="2"/>
          </p:nvPr>
        </p:nvSpPr>
        <p:spPr>
          <a:xfrm>
            <a:off x="263524" y="1712511"/>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5" name="Google Shape;395;p70"/>
          <p:cNvSpPr txBox="1">
            <a:spLocks noGrp="1"/>
          </p:cNvSpPr>
          <p:nvPr>
            <p:ph type="body" idx="3"/>
          </p:nvPr>
        </p:nvSpPr>
        <p:spPr>
          <a:xfrm>
            <a:off x="6240463" y="1712511"/>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6" name="Google Shape;396;p70"/>
          <p:cNvSpPr txBox="1">
            <a:spLocks noGrp="1"/>
          </p:cNvSpPr>
          <p:nvPr>
            <p:ph type="body" idx="4"/>
          </p:nvPr>
        </p:nvSpPr>
        <p:spPr>
          <a:xfrm>
            <a:off x="263524" y="3941474"/>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7" name="Google Shape;397;p70"/>
          <p:cNvSpPr txBox="1">
            <a:spLocks noGrp="1"/>
          </p:cNvSpPr>
          <p:nvPr>
            <p:ph type="body" idx="5"/>
          </p:nvPr>
        </p:nvSpPr>
        <p:spPr>
          <a:xfrm>
            <a:off x="6240463" y="3941474"/>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8" name="Google Shape;398;p70"/>
          <p:cNvSpPr txBox="1">
            <a:spLocks noGrp="1"/>
          </p:cNvSpPr>
          <p:nvPr>
            <p:ph type="body" idx="6"/>
          </p:nvPr>
        </p:nvSpPr>
        <p:spPr>
          <a:xfrm>
            <a:off x="263524" y="6161295"/>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9" name="Google Shape;399;p70"/>
          <p:cNvSpPr txBox="1">
            <a:spLocks noGrp="1"/>
          </p:cNvSpPr>
          <p:nvPr>
            <p:ph type="body" idx="7"/>
          </p:nvPr>
        </p:nvSpPr>
        <p:spPr>
          <a:xfrm>
            <a:off x="6240463" y="6161295"/>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0" name="Google Shape;400;p70"/>
          <p:cNvSpPr txBox="1">
            <a:spLocks noGrp="1"/>
          </p:cNvSpPr>
          <p:nvPr>
            <p:ph type="body" idx="8"/>
          </p:nvPr>
        </p:nvSpPr>
        <p:spPr>
          <a:xfrm>
            <a:off x="263524" y="2826992"/>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1" name="Google Shape;401;p70"/>
          <p:cNvSpPr txBox="1">
            <a:spLocks noGrp="1"/>
          </p:cNvSpPr>
          <p:nvPr>
            <p:ph type="body" idx="9"/>
          </p:nvPr>
        </p:nvSpPr>
        <p:spPr>
          <a:xfrm>
            <a:off x="6240463" y="2826992"/>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2" name="Google Shape;402;p70"/>
          <p:cNvSpPr txBox="1">
            <a:spLocks noGrp="1"/>
          </p:cNvSpPr>
          <p:nvPr>
            <p:ph type="body" idx="13"/>
          </p:nvPr>
        </p:nvSpPr>
        <p:spPr>
          <a:xfrm>
            <a:off x="263524" y="5055956"/>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3" name="Google Shape;403;p70"/>
          <p:cNvSpPr txBox="1">
            <a:spLocks noGrp="1"/>
          </p:cNvSpPr>
          <p:nvPr>
            <p:ph type="body" idx="14"/>
          </p:nvPr>
        </p:nvSpPr>
        <p:spPr>
          <a:xfrm>
            <a:off x="6240463" y="5055956"/>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2999694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Слайд с текстовыми блоками_1">
  <p:cSld name="Слайд с текстовыми блоками_1">
    <p:spTree>
      <p:nvGrpSpPr>
        <p:cNvPr id="1" name="Shape 404"/>
        <p:cNvGrpSpPr/>
        <p:nvPr/>
      </p:nvGrpSpPr>
      <p:grpSpPr>
        <a:xfrm>
          <a:off x="0" y="0"/>
          <a:ext cx="0" cy="0"/>
          <a:chOff x="0" y="0"/>
          <a:chExt cx="0" cy="0"/>
        </a:xfrm>
      </p:grpSpPr>
      <p:sp>
        <p:nvSpPr>
          <p:cNvPr id="405" name="Google Shape;405;p71"/>
          <p:cNvSpPr txBox="1">
            <a:spLocks noGrp="1"/>
          </p:cNvSpPr>
          <p:nvPr>
            <p:ph type="body" idx="1"/>
          </p:nvPr>
        </p:nvSpPr>
        <p:spPr>
          <a:xfrm>
            <a:off x="263525" y="3008672"/>
            <a:ext cx="3960812" cy="42032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6" name="Google Shape;406;p71"/>
          <p:cNvSpPr txBox="1">
            <a:spLocks noGrp="1"/>
          </p:cNvSpPr>
          <p:nvPr>
            <p:ph type="body" idx="2"/>
          </p:nvPr>
        </p:nvSpPr>
        <p:spPr>
          <a:xfrm>
            <a:off x="6240463" y="3008672"/>
            <a:ext cx="3960812" cy="420328"/>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7" name="Google Shape;407;p71"/>
          <p:cNvSpPr txBox="1">
            <a:spLocks noGrp="1"/>
          </p:cNvSpPr>
          <p:nvPr>
            <p:ph type="body" idx="3"/>
          </p:nvPr>
        </p:nvSpPr>
        <p:spPr>
          <a:xfrm>
            <a:off x="263525" y="5098299"/>
            <a:ext cx="3960811" cy="6369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8" name="Google Shape;408;p71"/>
          <p:cNvSpPr txBox="1">
            <a:spLocks noGrp="1"/>
          </p:cNvSpPr>
          <p:nvPr>
            <p:ph type="body" idx="4"/>
          </p:nvPr>
        </p:nvSpPr>
        <p:spPr>
          <a:xfrm>
            <a:off x="6240463" y="5098299"/>
            <a:ext cx="3960810" cy="6369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09" name="Google Shape;409;p71"/>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10" name="Google Shape;410;p71"/>
          <p:cNvSpPr txBox="1">
            <a:spLocks noGrp="1"/>
          </p:cNvSpPr>
          <p:nvPr>
            <p:ph type="body" idx="5"/>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1" name="Google Shape;411;p71"/>
          <p:cNvSpPr txBox="1">
            <a:spLocks noGrp="1"/>
          </p:cNvSpPr>
          <p:nvPr>
            <p:ph type="body" idx="6"/>
          </p:nvPr>
        </p:nvSpPr>
        <p:spPr>
          <a:xfrm>
            <a:off x="263525" y="2544708"/>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2" name="Google Shape;412;p71"/>
          <p:cNvSpPr txBox="1">
            <a:spLocks noGrp="1"/>
          </p:cNvSpPr>
          <p:nvPr>
            <p:ph type="body" idx="7"/>
          </p:nvPr>
        </p:nvSpPr>
        <p:spPr>
          <a:xfrm>
            <a:off x="6240463" y="2544708"/>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3" name="Google Shape;413;p71"/>
          <p:cNvSpPr txBox="1">
            <a:spLocks noGrp="1"/>
          </p:cNvSpPr>
          <p:nvPr>
            <p:ph type="body" idx="8"/>
          </p:nvPr>
        </p:nvSpPr>
        <p:spPr>
          <a:xfrm>
            <a:off x="263525" y="4634335"/>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4" name="Google Shape;414;p71"/>
          <p:cNvSpPr txBox="1">
            <a:spLocks noGrp="1"/>
          </p:cNvSpPr>
          <p:nvPr>
            <p:ph type="body" idx="9"/>
          </p:nvPr>
        </p:nvSpPr>
        <p:spPr>
          <a:xfrm>
            <a:off x="6240463" y="4634335"/>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15" name="Google Shape;415;p71"/>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3624223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Слайд с текстовыми блоками_3">
  <p:cSld name="Слайд с текстовыми блоками_3">
    <p:spTree>
      <p:nvGrpSpPr>
        <p:cNvPr id="1" name="Shape 431"/>
        <p:cNvGrpSpPr/>
        <p:nvPr/>
      </p:nvGrpSpPr>
      <p:grpSpPr>
        <a:xfrm>
          <a:off x="0" y="0"/>
          <a:ext cx="0" cy="0"/>
          <a:chOff x="0" y="0"/>
          <a:chExt cx="0" cy="0"/>
        </a:xfrm>
      </p:grpSpPr>
      <p:sp>
        <p:nvSpPr>
          <p:cNvPr id="432" name="Google Shape;432;p73"/>
          <p:cNvSpPr txBox="1">
            <a:spLocks noGrp="1"/>
          </p:cNvSpPr>
          <p:nvPr>
            <p:ph type="body" idx="1"/>
          </p:nvPr>
        </p:nvSpPr>
        <p:spPr>
          <a:xfrm>
            <a:off x="263524" y="3017332"/>
            <a:ext cx="3258609" cy="8024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3" name="Google Shape;433;p73"/>
          <p:cNvSpPr txBox="1">
            <a:spLocks noGrp="1"/>
          </p:cNvSpPr>
          <p:nvPr>
            <p:ph type="body" idx="2"/>
          </p:nvPr>
        </p:nvSpPr>
        <p:spPr>
          <a:xfrm>
            <a:off x="4268888" y="3017332"/>
            <a:ext cx="3258608" cy="8024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4" name="Google Shape;434;p73"/>
          <p:cNvSpPr txBox="1">
            <a:spLocks noGrp="1"/>
          </p:cNvSpPr>
          <p:nvPr>
            <p:ph type="body" idx="3"/>
          </p:nvPr>
        </p:nvSpPr>
        <p:spPr>
          <a:xfrm>
            <a:off x="263525" y="5097697"/>
            <a:ext cx="3258608" cy="118795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5" name="Google Shape;435;p73"/>
          <p:cNvSpPr txBox="1">
            <a:spLocks noGrp="1"/>
          </p:cNvSpPr>
          <p:nvPr>
            <p:ph type="body" idx="4"/>
          </p:nvPr>
        </p:nvSpPr>
        <p:spPr>
          <a:xfrm>
            <a:off x="4268888" y="5097697"/>
            <a:ext cx="3258608" cy="118795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6" name="Google Shape;436;p73"/>
          <p:cNvSpPr txBox="1">
            <a:spLocks noGrp="1"/>
          </p:cNvSpPr>
          <p:nvPr>
            <p:ph type="body" idx="5"/>
          </p:nvPr>
        </p:nvSpPr>
        <p:spPr>
          <a:xfrm>
            <a:off x="8237444" y="3017332"/>
            <a:ext cx="3258607" cy="802470"/>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7" name="Google Shape;437;p73"/>
          <p:cNvSpPr txBox="1">
            <a:spLocks noGrp="1"/>
          </p:cNvSpPr>
          <p:nvPr>
            <p:ph type="body" idx="6"/>
          </p:nvPr>
        </p:nvSpPr>
        <p:spPr>
          <a:xfrm>
            <a:off x="8237445" y="5097697"/>
            <a:ext cx="3258608" cy="1187956"/>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38" name="Google Shape;438;p73"/>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39" name="Google Shape;439;p73"/>
          <p:cNvSpPr txBox="1">
            <a:spLocks noGrp="1"/>
          </p:cNvSpPr>
          <p:nvPr>
            <p:ph type="body" idx="7"/>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0" name="Google Shape;440;p73"/>
          <p:cNvSpPr txBox="1">
            <a:spLocks noGrp="1"/>
          </p:cNvSpPr>
          <p:nvPr>
            <p:ph type="body" idx="8"/>
          </p:nvPr>
        </p:nvSpPr>
        <p:spPr>
          <a:xfrm>
            <a:off x="263525" y="2141350"/>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1" name="Google Shape;441;p73"/>
          <p:cNvSpPr txBox="1">
            <a:spLocks noGrp="1"/>
          </p:cNvSpPr>
          <p:nvPr>
            <p:ph type="body" idx="9"/>
          </p:nvPr>
        </p:nvSpPr>
        <p:spPr>
          <a:xfrm>
            <a:off x="4268888" y="2141350"/>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2" name="Google Shape;442;p73"/>
          <p:cNvSpPr txBox="1">
            <a:spLocks noGrp="1"/>
          </p:cNvSpPr>
          <p:nvPr>
            <p:ph type="body" idx="13"/>
          </p:nvPr>
        </p:nvSpPr>
        <p:spPr>
          <a:xfrm>
            <a:off x="8237445" y="2141350"/>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3" name="Google Shape;443;p73"/>
          <p:cNvSpPr txBox="1">
            <a:spLocks noGrp="1"/>
          </p:cNvSpPr>
          <p:nvPr>
            <p:ph type="body" idx="14"/>
          </p:nvPr>
        </p:nvSpPr>
        <p:spPr>
          <a:xfrm>
            <a:off x="263525" y="422171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4" name="Google Shape;444;p73"/>
          <p:cNvSpPr txBox="1">
            <a:spLocks noGrp="1"/>
          </p:cNvSpPr>
          <p:nvPr>
            <p:ph type="body" idx="15"/>
          </p:nvPr>
        </p:nvSpPr>
        <p:spPr>
          <a:xfrm>
            <a:off x="4268888" y="422171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5" name="Google Shape;445;p73"/>
          <p:cNvSpPr txBox="1">
            <a:spLocks noGrp="1"/>
          </p:cNvSpPr>
          <p:nvPr>
            <p:ph type="body" idx="16"/>
          </p:nvPr>
        </p:nvSpPr>
        <p:spPr>
          <a:xfrm>
            <a:off x="8237445" y="422171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98224326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Слайд с текстовыми блоками_4">
  <p:cSld name="Слайд с текстовыми блоками_4">
    <p:spTree>
      <p:nvGrpSpPr>
        <p:cNvPr id="1" name="Shape 446"/>
        <p:cNvGrpSpPr/>
        <p:nvPr/>
      </p:nvGrpSpPr>
      <p:grpSpPr>
        <a:xfrm>
          <a:off x="0" y="0"/>
          <a:ext cx="0" cy="0"/>
          <a:chOff x="0" y="0"/>
          <a:chExt cx="0" cy="0"/>
        </a:xfrm>
      </p:grpSpPr>
      <p:sp>
        <p:nvSpPr>
          <p:cNvPr id="447" name="Google Shape;447;p74"/>
          <p:cNvSpPr txBox="1">
            <a:spLocks noGrp="1"/>
          </p:cNvSpPr>
          <p:nvPr>
            <p:ph type="body" idx="1"/>
          </p:nvPr>
        </p:nvSpPr>
        <p:spPr>
          <a:xfrm>
            <a:off x="263524" y="2949957"/>
            <a:ext cx="3995739"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8" name="Google Shape;448;p74"/>
          <p:cNvSpPr txBox="1">
            <a:spLocks noGrp="1"/>
          </p:cNvSpPr>
          <p:nvPr>
            <p:ph type="body" idx="2"/>
          </p:nvPr>
        </p:nvSpPr>
        <p:spPr>
          <a:xfrm>
            <a:off x="6240463" y="2949957"/>
            <a:ext cx="3995738"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49" name="Google Shape;449;p74"/>
          <p:cNvSpPr txBox="1">
            <a:spLocks noGrp="1"/>
          </p:cNvSpPr>
          <p:nvPr>
            <p:ph type="body" idx="3"/>
          </p:nvPr>
        </p:nvSpPr>
        <p:spPr>
          <a:xfrm>
            <a:off x="263525" y="5097697"/>
            <a:ext cx="3995738" cy="6369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0" name="Google Shape;450;p74"/>
          <p:cNvSpPr txBox="1">
            <a:spLocks noGrp="1"/>
          </p:cNvSpPr>
          <p:nvPr>
            <p:ph type="body" idx="4"/>
          </p:nvPr>
        </p:nvSpPr>
        <p:spPr>
          <a:xfrm>
            <a:off x="6240463" y="5097697"/>
            <a:ext cx="3995738" cy="6369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1" name="Google Shape;451;p74"/>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2" name="Google Shape;452;p74"/>
          <p:cNvSpPr txBox="1">
            <a:spLocks noGrp="1"/>
          </p:cNvSpPr>
          <p:nvPr>
            <p:ph type="body" idx="5"/>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3" name="Google Shape;453;p74"/>
          <p:cNvSpPr txBox="1">
            <a:spLocks noGrp="1"/>
          </p:cNvSpPr>
          <p:nvPr>
            <p:ph type="body" idx="6"/>
          </p:nvPr>
        </p:nvSpPr>
        <p:spPr>
          <a:xfrm>
            <a:off x="263525" y="207397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4" name="Google Shape;454;p74"/>
          <p:cNvSpPr txBox="1">
            <a:spLocks noGrp="1"/>
          </p:cNvSpPr>
          <p:nvPr>
            <p:ph type="body" idx="7"/>
          </p:nvPr>
        </p:nvSpPr>
        <p:spPr>
          <a:xfrm>
            <a:off x="6240463" y="207397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5" name="Google Shape;455;p74"/>
          <p:cNvSpPr txBox="1">
            <a:spLocks noGrp="1"/>
          </p:cNvSpPr>
          <p:nvPr>
            <p:ph type="body" idx="8"/>
          </p:nvPr>
        </p:nvSpPr>
        <p:spPr>
          <a:xfrm>
            <a:off x="263525" y="422171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6" name="Google Shape;456;p74"/>
          <p:cNvSpPr txBox="1">
            <a:spLocks noGrp="1"/>
          </p:cNvSpPr>
          <p:nvPr>
            <p:ph type="body" idx="9"/>
          </p:nvPr>
        </p:nvSpPr>
        <p:spPr>
          <a:xfrm>
            <a:off x="6240463" y="4221715"/>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57" name="Google Shape;457;p74"/>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29734211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Слайд с текстовыми блоками_6">
  <p:cSld name="Слайд с текстовыми блоками_6">
    <p:spTree>
      <p:nvGrpSpPr>
        <p:cNvPr id="1" name="Shape 462"/>
        <p:cNvGrpSpPr/>
        <p:nvPr/>
      </p:nvGrpSpPr>
      <p:grpSpPr>
        <a:xfrm>
          <a:off x="0" y="0"/>
          <a:ext cx="0" cy="0"/>
          <a:chOff x="0" y="0"/>
          <a:chExt cx="0" cy="0"/>
        </a:xfrm>
      </p:grpSpPr>
      <p:sp>
        <p:nvSpPr>
          <p:cNvPr id="463" name="Google Shape;463;p76"/>
          <p:cNvSpPr txBox="1">
            <a:spLocks noGrp="1"/>
          </p:cNvSpPr>
          <p:nvPr>
            <p:ph type="body" idx="1"/>
          </p:nvPr>
        </p:nvSpPr>
        <p:spPr>
          <a:xfrm>
            <a:off x="263524" y="2937106"/>
            <a:ext cx="3391654" cy="808547"/>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4" name="Google Shape;464;p76"/>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65" name="Google Shape;465;p76"/>
          <p:cNvSpPr txBox="1">
            <a:spLocks noGrp="1"/>
          </p:cNvSpPr>
          <p:nvPr>
            <p:ph type="body" idx="2"/>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6" name="Google Shape;466;p76"/>
          <p:cNvSpPr txBox="1">
            <a:spLocks noGrp="1"/>
          </p:cNvSpPr>
          <p:nvPr>
            <p:ph type="body" idx="3"/>
          </p:nvPr>
        </p:nvSpPr>
        <p:spPr>
          <a:xfrm>
            <a:off x="263525" y="2473142"/>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7" name="Google Shape;467;p76"/>
          <p:cNvSpPr txBox="1">
            <a:spLocks noGrp="1"/>
          </p:cNvSpPr>
          <p:nvPr>
            <p:ph type="body" idx="4"/>
          </p:nvPr>
        </p:nvSpPr>
        <p:spPr>
          <a:xfrm>
            <a:off x="4270768" y="2473142"/>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8" name="Google Shape;468;p76"/>
          <p:cNvSpPr txBox="1">
            <a:spLocks noGrp="1"/>
          </p:cNvSpPr>
          <p:nvPr>
            <p:ph type="body" idx="5"/>
          </p:nvPr>
        </p:nvSpPr>
        <p:spPr>
          <a:xfrm>
            <a:off x="8220075" y="2473142"/>
            <a:ext cx="2141444" cy="329547"/>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69" name="Google Shape;469;p76"/>
          <p:cNvSpPr txBox="1">
            <a:spLocks noGrp="1"/>
          </p:cNvSpPr>
          <p:nvPr>
            <p:ph type="body" idx="6"/>
          </p:nvPr>
        </p:nvSpPr>
        <p:spPr>
          <a:xfrm>
            <a:off x="4270768" y="2937106"/>
            <a:ext cx="3391654" cy="808550"/>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0" name="Google Shape;470;p76"/>
          <p:cNvSpPr txBox="1">
            <a:spLocks noGrp="1"/>
          </p:cNvSpPr>
          <p:nvPr>
            <p:ph type="body" idx="7"/>
          </p:nvPr>
        </p:nvSpPr>
        <p:spPr>
          <a:xfrm>
            <a:off x="8220075" y="2937106"/>
            <a:ext cx="3391654" cy="808547"/>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1" name="Google Shape;471;p76"/>
          <p:cNvSpPr txBox="1">
            <a:spLocks noGrp="1"/>
          </p:cNvSpPr>
          <p:nvPr>
            <p:ph type="body" idx="8"/>
          </p:nvPr>
        </p:nvSpPr>
        <p:spPr>
          <a:xfrm>
            <a:off x="263524" y="5081932"/>
            <a:ext cx="3391654" cy="1169855"/>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2" name="Google Shape;472;p76"/>
          <p:cNvSpPr txBox="1">
            <a:spLocks noGrp="1"/>
          </p:cNvSpPr>
          <p:nvPr>
            <p:ph type="body" idx="9"/>
          </p:nvPr>
        </p:nvSpPr>
        <p:spPr>
          <a:xfrm>
            <a:off x="4270768" y="5081932"/>
            <a:ext cx="3391654" cy="1169859"/>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3" name="Google Shape;473;p76"/>
          <p:cNvSpPr txBox="1">
            <a:spLocks noGrp="1"/>
          </p:cNvSpPr>
          <p:nvPr>
            <p:ph type="body" idx="13"/>
          </p:nvPr>
        </p:nvSpPr>
        <p:spPr>
          <a:xfrm>
            <a:off x="8220075" y="5081932"/>
            <a:ext cx="3391654" cy="1169855"/>
          </a:xfrm>
          <a:prstGeom prst="rect">
            <a:avLst/>
          </a:prstGeom>
          <a:noFill/>
          <a:ln>
            <a:noFill/>
          </a:ln>
        </p:spPr>
        <p:txBody>
          <a:bodyPr spcFirstLastPara="1" wrap="square" lIns="0" tIns="0" rIns="0" bIns="0" anchor="t" anchorCtr="0">
            <a:noAutofit/>
          </a:bodyPr>
          <a:lstStyle>
            <a:lvl1pPr marL="457200" marR="0" lvl="0" indent="-317500" algn="l" rtl="0">
              <a:lnSpc>
                <a:spcPct val="90000"/>
              </a:lnSpc>
              <a:spcBef>
                <a:spcPts val="0"/>
              </a:spcBef>
              <a:spcAft>
                <a:spcPts val="0"/>
              </a:spcAft>
              <a:buClr>
                <a:schemeClr val="accent2"/>
              </a:buClr>
              <a:buSzPts val="1400"/>
              <a:buFont typeface="Arial"/>
              <a:buChar char="•"/>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6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4" name="Google Shape;474;p76"/>
          <p:cNvSpPr txBox="1">
            <a:spLocks noGrp="1"/>
          </p:cNvSpPr>
          <p:nvPr>
            <p:ph type="body" idx="14"/>
          </p:nvPr>
        </p:nvSpPr>
        <p:spPr>
          <a:xfrm>
            <a:off x="263525" y="4208864"/>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5" name="Google Shape;475;p76"/>
          <p:cNvSpPr txBox="1">
            <a:spLocks noGrp="1"/>
          </p:cNvSpPr>
          <p:nvPr>
            <p:ph type="body" idx="15"/>
          </p:nvPr>
        </p:nvSpPr>
        <p:spPr>
          <a:xfrm>
            <a:off x="4270768" y="4208864"/>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76" name="Google Shape;476;p76"/>
          <p:cNvSpPr txBox="1">
            <a:spLocks noGrp="1"/>
          </p:cNvSpPr>
          <p:nvPr>
            <p:ph type="body" idx="16"/>
          </p:nvPr>
        </p:nvSpPr>
        <p:spPr>
          <a:xfrm>
            <a:off x="8220075" y="4208864"/>
            <a:ext cx="2141444" cy="741565"/>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118344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Слайд с несколькими ключевыми числами">
  <p:cSld name="Слайд с несколькими ключевыми числами">
    <p:spTree>
      <p:nvGrpSpPr>
        <p:cNvPr id="1" name="Shape 477"/>
        <p:cNvGrpSpPr/>
        <p:nvPr/>
      </p:nvGrpSpPr>
      <p:grpSpPr>
        <a:xfrm>
          <a:off x="0" y="0"/>
          <a:ext cx="0" cy="0"/>
          <a:chOff x="0" y="0"/>
          <a:chExt cx="0" cy="0"/>
        </a:xfrm>
      </p:grpSpPr>
      <p:sp>
        <p:nvSpPr>
          <p:cNvPr id="478" name="Google Shape;478;p77"/>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9" name="Google Shape;479;p77"/>
          <p:cNvSpPr txBox="1">
            <a:spLocks noGrp="1"/>
          </p:cNvSpPr>
          <p:nvPr>
            <p:ph type="body" idx="1"/>
          </p:nvPr>
        </p:nvSpPr>
        <p:spPr>
          <a:xfrm>
            <a:off x="263525" y="1719347"/>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0" name="Google Shape;480;p77"/>
          <p:cNvSpPr txBox="1">
            <a:spLocks noGrp="1"/>
          </p:cNvSpPr>
          <p:nvPr>
            <p:ph type="body" idx="2"/>
          </p:nvPr>
        </p:nvSpPr>
        <p:spPr>
          <a:xfrm>
            <a:off x="263524" y="2738666"/>
            <a:ext cx="3217969" cy="833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1" name="Google Shape;481;p77"/>
          <p:cNvSpPr txBox="1">
            <a:spLocks noGrp="1"/>
          </p:cNvSpPr>
          <p:nvPr>
            <p:ph type="body" idx="3"/>
          </p:nvPr>
        </p:nvSpPr>
        <p:spPr>
          <a:xfrm>
            <a:off x="4259263" y="1719347"/>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2" name="Google Shape;482;p77"/>
          <p:cNvSpPr txBox="1">
            <a:spLocks noGrp="1"/>
          </p:cNvSpPr>
          <p:nvPr>
            <p:ph type="body" idx="4"/>
          </p:nvPr>
        </p:nvSpPr>
        <p:spPr>
          <a:xfrm>
            <a:off x="4259263" y="2738666"/>
            <a:ext cx="3217968" cy="833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3" name="Google Shape;483;p77"/>
          <p:cNvSpPr txBox="1">
            <a:spLocks noGrp="1"/>
          </p:cNvSpPr>
          <p:nvPr>
            <p:ph type="body" idx="5"/>
          </p:nvPr>
        </p:nvSpPr>
        <p:spPr>
          <a:xfrm>
            <a:off x="263525" y="4055195"/>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4" name="Google Shape;484;p77"/>
          <p:cNvSpPr txBox="1">
            <a:spLocks noGrp="1"/>
          </p:cNvSpPr>
          <p:nvPr>
            <p:ph type="body" idx="6"/>
          </p:nvPr>
        </p:nvSpPr>
        <p:spPr>
          <a:xfrm>
            <a:off x="263525" y="5084846"/>
            <a:ext cx="3217966" cy="126279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5" name="Google Shape;485;p77"/>
          <p:cNvSpPr txBox="1">
            <a:spLocks noGrp="1"/>
          </p:cNvSpPr>
          <p:nvPr>
            <p:ph type="body" idx="7"/>
          </p:nvPr>
        </p:nvSpPr>
        <p:spPr>
          <a:xfrm>
            <a:off x="4259263" y="4055195"/>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6" name="Google Shape;486;p77"/>
          <p:cNvSpPr txBox="1">
            <a:spLocks noGrp="1"/>
          </p:cNvSpPr>
          <p:nvPr>
            <p:ph type="body" idx="8"/>
          </p:nvPr>
        </p:nvSpPr>
        <p:spPr>
          <a:xfrm>
            <a:off x="4259263" y="5084846"/>
            <a:ext cx="3217967" cy="126279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7" name="Google Shape;487;p77"/>
          <p:cNvSpPr txBox="1">
            <a:spLocks noGrp="1"/>
          </p:cNvSpPr>
          <p:nvPr>
            <p:ph type="body" idx="9"/>
          </p:nvPr>
        </p:nvSpPr>
        <p:spPr>
          <a:xfrm>
            <a:off x="8237445" y="1719347"/>
            <a:ext cx="2068010"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8" name="Google Shape;488;p77"/>
          <p:cNvSpPr txBox="1">
            <a:spLocks noGrp="1"/>
          </p:cNvSpPr>
          <p:nvPr>
            <p:ph type="body" idx="13"/>
          </p:nvPr>
        </p:nvSpPr>
        <p:spPr>
          <a:xfrm>
            <a:off x="8237445" y="2738666"/>
            <a:ext cx="3217968" cy="83375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89" name="Google Shape;489;p77"/>
          <p:cNvSpPr txBox="1">
            <a:spLocks noGrp="1"/>
          </p:cNvSpPr>
          <p:nvPr>
            <p:ph type="body" idx="14"/>
          </p:nvPr>
        </p:nvSpPr>
        <p:spPr>
          <a:xfrm>
            <a:off x="8237445" y="4055195"/>
            <a:ext cx="2381694" cy="83375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8800"/>
              <a:buFont typeface="Arial"/>
              <a:buNone/>
              <a:defRPr sz="8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0" name="Google Shape;490;p77"/>
          <p:cNvSpPr txBox="1">
            <a:spLocks noGrp="1"/>
          </p:cNvSpPr>
          <p:nvPr>
            <p:ph type="body" idx="15"/>
          </p:nvPr>
        </p:nvSpPr>
        <p:spPr>
          <a:xfrm>
            <a:off x="8237445" y="5084846"/>
            <a:ext cx="3217967" cy="126279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1" name="Google Shape;491;p77"/>
          <p:cNvSpPr txBox="1">
            <a:spLocks noGrp="1"/>
          </p:cNvSpPr>
          <p:nvPr>
            <p:ph type="body" idx="16"/>
          </p:nvPr>
        </p:nvSpPr>
        <p:spPr>
          <a:xfrm>
            <a:off x="10504395" y="4044090"/>
            <a:ext cx="736536" cy="164774"/>
          </a:xfrm>
          <a:prstGeom prst="rect">
            <a:avLst/>
          </a:prstGeom>
          <a:noFill/>
          <a:ln>
            <a:noFill/>
          </a:ln>
        </p:spPr>
        <p:txBody>
          <a:bodyPr spcFirstLastPara="1" wrap="square" lIns="0" tIns="0" rIns="0" bIns="0" anchor="t" anchorCtr="0">
            <a:noAutofit/>
          </a:bodyPr>
          <a:lstStyle>
            <a:lvl1pPr marL="457200" marR="0" lvl="0" indent="-228600" algn="l" rtl="0">
              <a:lnSpc>
                <a:spcPct val="80000"/>
              </a:lnSpc>
              <a:spcBef>
                <a:spcPts val="0"/>
              </a:spcBef>
              <a:spcAft>
                <a:spcPts val="0"/>
              </a:spcAft>
              <a:buClr>
                <a:schemeClr val="accent2"/>
              </a:buClr>
              <a:buSzPts val="2000"/>
              <a:buFont typeface="Arial"/>
              <a:buNone/>
              <a:defRPr sz="20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16915214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Титул_Фото">
    <p:bg>
      <p:bgPr>
        <a:solidFill>
          <a:schemeClr val="tx2"/>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C08E111A-7337-48C3-2E89-1C7553B0D231}"/>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rcRect t="3" b="3"/>
          <a:stretch/>
        </p:blipFill>
        <p:spPr>
          <a:xfrm>
            <a:off x="2124" y="-1"/>
            <a:ext cx="12189876" cy="6858001"/>
          </a:xfrm>
          <a:prstGeom prst="rect">
            <a:avLst/>
          </a:prstGeom>
        </p:spPr>
      </p:pic>
      <p:sp>
        <p:nvSpPr>
          <p:cNvPr id="8" name="Text Placeholder 22">
            <a:extLst>
              <a:ext uri="{FF2B5EF4-FFF2-40B4-BE49-F238E27FC236}">
                <a16:creationId xmlns:a16="http://schemas.microsoft.com/office/drawing/2014/main" id="{3443DDCC-DEB0-0DA2-38FB-59B42D66EE6E}"/>
              </a:ext>
            </a:extLst>
          </p:cNvPr>
          <p:cNvSpPr txBox="1">
            <a:spLocks/>
          </p:cNvSpPr>
          <p:nvPr userDrawn="1"/>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pic>
        <p:nvPicPr>
          <p:cNvPr id="16" name="Picture 9">
            <a:extLst>
              <a:ext uri="{FF2B5EF4-FFF2-40B4-BE49-F238E27FC236}">
                <a16:creationId xmlns:a16="http://schemas.microsoft.com/office/drawing/2014/main" id="{487AAF6F-65BB-7CDA-6350-A5B944DB9DBA}"/>
              </a:ext>
            </a:extLst>
          </p:cNvPr>
          <p:cNvPicPr>
            <a:picLocks noChangeAspect="1"/>
          </p:cNvPicPr>
          <p:nvPr userDrawn="1"/>
        </p:nvPicPr>
        <p:blipFill>
          <a:blip r:embed="rId4">
            <a:extLst>
              <a:ext uri="{BEBA8EAE-BF5A-486C-A8C5-ECC9F3942E4B}">
                <a14:imgProps xmlns:a14="http://schemas.microsoft.com/office/drawing/2010/main">
                  <a14:imgLayer r:embed="rId5">
                    <a14:imgEffect>
                      <a14:brightnessContrast bright="100000"/>
                    </a14:imgEffect>
                  </a14:imgLayer>
                </a14:imgProps>
              </a:ext>
            </a:extLst>
          </a:blip>
          <a:stretch>
            <a:fillRect/>
          </a:stretch>
        </p:blipFill>
        <p:spPr>
          <a:xfrm>
            <a:off x="271509" y="233738"/>
            <a:ext cx="1607987" cy="308139"/>
          </a:xfrm>
          <a:prstGeom prst="rect">
            <a:avLst/>
          </a:prstGeom>
        </p:spPr>
      </p:pic>
      <p:sp>
        <p:nvSpPr>
          <p:cNvPr id="17" name="Title 1">
            <a:extLst>
              <a:ext uri="{FF2B5EF4-FFF2-40B4-BE49-F238E27FC236}">
                <a16:creationId xmlns:a16="http://schemas.microsoft.com/office/drawing/2014/main" id="{E34ECF8F-362D-95D9-7A74-7A40E8113974}"/>
              </a:ext>
            </a:extLst>
          </p:cNvPr>
          <p:cNvSpPr txBox="1">
            <a:spLocks/>
          </p:cNvSpPr>
          <p:nvPr userDrawn="1"/>
        </p:nvSpPr>
        <p:spPr>
          <a:xfrm>
            <a:off x="136807" y="2606566"/>
            <a:ext cx="4098862" cy="1910208"/>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endParaRPr lang="en-RU" dirty="0"/>
          </a:p>
        </p:txBody>
      </p:sp>
      <p:sp>
        <p:nvSpPr>
          <p:cNvPr id="11" name="Текст 3">
            <a:extLst>
              <a:ext uri="{FF2B5EF4-FFF2-40B4-BE49-F238E27FC236}">
                <a16:creationId xmlns:a16="http://schemas.microsoft.com/office/drawing/2014/main" id="{F46E85D9-6FE1-4E1D-B85C-9CA4213AC400}"/>
              </a:ext>
            </a:extLst>
          </p:cNvPr>
          <p:cNvSpPr>
            <a:spLocks noGrp="1"/>
          </p:cNvSpPr>
          <p:nvPr>
            <p:ph type="body" sz="quarter" idx="16" hasCustomPrompt="1"/>
          </p:nvPr>
        </p:nvSpPr>
        <p:spPr>
          <a:xfrm>
            <a:off x="263525" y="5084763"/>
            <a:ext cx="5976938" cy="1512888"/>
          </a:xfrm>
          <a:prstGeom prst="rect">
            <a:avLst/>
          </a:prstGeom>
        </p:spPr>
        <p:txBody>
          <a:bodyPr lIns="0" tIns="0" rIns="0" bIns="0"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ru-RU" dirty="0"/>
              <a:t>ПОЛЕ ДЛЯ РАЗМЕЩЕНИЯ ТЕКСТА</a:t>
            </a:r>
          </a:p>
        </p:txBody>
      </p:sp>
      <p:sp>
        <p:nvSpPr>
          <p:cNvPr id="13" name="Текст 23">
            <a:extLst>
              <a:ext uri="{FF2B5EF4-FFF2-40B4-BE49-F238E27FC236}">
                <a16:creationId xmlns:a16="http://schemas.microsoft.com/office/drawing/2014/main" id="{A462C3A2-6A24-4665-9F3F-E18769203C98}"/>
              </a:ext>
            </a:extLst>
          </p:cNvPr>
          <p:cNvSpPr>
            <a:spLocks noGrp="1"/>
          </p:cNvSpPr>
          <p:nvPr>
            <p:ph type="body" sz="quarter" idx="15" hasCustomPrompt="1"/>
          </p:nvPr>
        </p:nvSpPr>
        <p:spPr>
          <a:xfrm>
            <a:off x="10199687" y="6238875"/>
            <a:ext cx="1728787" cy="358775"/>
          </a:xfrm>
          <a:prstGeom prst="rect">
            <a:avLst/>
          </a:prstGeom>
        </p:spPr>
        <p:txBody>
          <a:bodyPr lIns="0" tIns="0" rIns="0" bIns="0" anchor="b"/>
          <a:lstStyle>
            <a:lvl1pPr marL="0" indent="0" algn="r">
              <a:buNone/>
              <a:defRPr sz="1200">
                <a:solidFill>
                  <a:schemeClr val="bg1"/>
                </a:solidFill>
              </a:defRPr>
            </a:lvl1pPr>
          </a:lstStyle>
          <a:p>
            <a:pPr lvl="0"/>
            <a:r>
              <a:rPr lang="ru-RU" dirty="0"/>
              <a:t>МОСКВА 2024</a:t>
            </a:r>
          </a:p>
        </p:txBody>
      </p:sp>
      <p:sp>
        <p:nvSpPr>
          <p:cNvPr id="2" name="Нижний колонтитул 4">
            <a:extLst>
              <a:ext uri="{FF2B5EF4-FFF2-40B4-BE49-F238E27FC236}">
                <a16:creationId xmlns:a16="http://schemas.microsoft.com/office/drawing/2014/main" id="{176F08D6-2C82-9B04-35C1-62333358ED82}"/>
              </a:ext>
            </a:extLst>
          </p:cNvPr>
          <p:cNvSpPr txBox="1">
            <a:spLocks/>
          </p:cNvSpPr>
          <p:nvPr userDrawn="1"/>
        </p:nvSpPr>
        <p:spPr>
          <a:xfrm>
            <a:off x="11008995" y="6710087"/>
            <a:ext cx="919480" cy="147913"/>
          </a:xfrm>
          <a:prstGeom prst="rect">
            <a:avLst/>
          </a:prstGeom>
        </p:spPr>
        <p:txBody>
          <a:bodyPr vert="horz" lIns="0" tIns="0" rIns="0" bIns="0" rtlCol="0" anchor="t"/>
          <a:lstStyle>
            <a:defPPr>
              <a:defRPr lang="ru-RU"/>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ru-RU" sz="800" dirty="0">
                <a:solidFill>
                  <a:schemeClr val="bg1">
                    <a:alpha val="30000"/>
                  </a:schemeClr>
                </a:solidFill>
              </a:rPr>
              <a:t>Конфиденциально</a:t>
            </a:r>
          </a:p>
        </p:txBody>
      </p:sp>
      <p:sp>
        <p:nvSpPr>
          <p:cNvPr id="4" name="Текст 16">
            <a:extLst>
              <a:ext uri="{FF2B5EF4-FFF2-40B4-BE49-F238E27FC236}">
                <a16:creationId xmlns:a16="http://schemas.microsoft.com/office/drawing/2014/main" id="{0CFEFADC-DE7C-AA83-E345-848BB015A4D0}"/>
              </a:ext>
            </a:extLst>
          </p:cNvPr>
          <p:cNvSpPr>
            <a:spLocks noGrp="1"/>
          </p:cNvSpPr>
          <p:nvPr>
            <p:ph type="body" sz="quarter" idx="13" hasCustomPrompt="1"/>
          </p:nvPr>
        </p:nvSpPr>
        <p:spPr>
          <a:xfrm>
            <a:off x="263525" y="2986704"/>
            <a:ext cx="5976938" cy="1190660"/>
          </a:xfrm>
          <a:prstGeom prst="rect">
            <a:avLst/>
          </a:prstGeom>
        </p:spPr>
        <p:txBody>
          <a:bodyPr lIns="0" tIns="0" rIns="0" bIns="0" anchor="t"/>
          <a:lstStyle>
            <a:lvl1pPr marL="0" indent="0">
              <a:lnSpc>
                <a:spcPct val="80000"/>
              </a:lnSpc>
              <a:spcBef>
                <a:spcPts val="0"/>
              </a:spcBef>
              <a:buNone/>
              <a:defRPr sz="4800">
                <a:solidFill>
                  <a:schemeClr val="bg1"/>
                </a:solidFill>
              </a:defRPr>
            </a:lvl1pPr>
            <a:lvl2pPr marL="457200" indent="0">
              <a:buNone/>
              <a:defRPr/>
            </a:lvl2pPr>
            <a:lvl3pPr marL="914400" indent="0">
              <a:buNone/>
              <a:defRPr/>
            </a:lvl3pPr>
            <a:lvl4pPr marL="1371600" indent="0">
              <a:buNone/>
              <a:defRPr/>
            </a:lvl4pPr>
            <a:lvl5pPr marL="1828800" indent="0">
              <a:buFont typeface="Arial" panose="020B0604020202020204" pitchFamily="34" charset="0"/>
              <a:buNone/>
              <a:defRPr/>
            </a:lvl5pPr>
          </a:lstStyle>
          <a:p>
            <a:pPr lvl="0"/>
            <a:r>
              <a:rPr lang="ru-RU" dirty="0"/>
              <a:t>Заголовок в одну или в две строки</a:t>
            </a:r>
          </a:p>
        </p:txBody>
      </p:sp>
    </p:spTree>
    <p:extLst>
      <p:ext uri="{BB962C8B-B14F-4D97-AF65-F5344CB8AC3E}">
        <p14:creationId xmlns:p14="http://schemas.microsoft.com/office/powerpoint/2010/main" val="344395689"/>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Слайд с иконками и заголовками">
  <p:cSld name="Слайд с иконками и заголовками">
    <p:spTree>
      <p:nvGrpSpPr>
        <p:cNvPr id="1" name="Shape 492"/>
        <p:cNvGrpSpPr/>
        <p:nvPr/>
      </p:nvGrpSpPr>
      <p:grpSpPr>
        <a:xfrm>
          <a:off x="0" y="0"/>
          <a:ext cx="0" cy="0"/>
          <a:chOff x="0" y="0"/>
          <a:chExt cx="0" cy="0"/>
        </a:xfrm>
      </p:grpSpPr>
      <p:sp>
        <p:nvSpPr>
          <p:cNvPr id="493" name="Google Shape;493;p78"/>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4" name="Google Shape;494;p78"/>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5" name="Google Shape;495;p78"/>
          <p:cNvSpPr txBox="1">
            <a:spLocks noGrp="1"/>
          </p:cNvSpPr>
          <p:nvPr>
            <p:ph type="body" idx="2"/>
          </p:nvPr>
        </p:nvSpPr>
        <p:spPr>
          <a:xfrm>
            <a:off x="263524" y="2604943"/>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6" name="Google Shape;496;p78"/>
          <p:cNvSpPr txBox="1">
            <a:spLocks noGrp="1"/>
          </p:cNvSpPr>
          <p:nvPr>
            <p:ph type="body" idx="3"/>
          </p:nvPr>
        </p:nvSpPr>
        <p:spPr>
          <a:xfrm>
            <a:off x="6240463" y="2604943"/>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7" name="Google Shape;497;p78"/>
          <p:cNvSpPr txBox="1">
            <a:spLocks noGrp="1"/>
          </p:cNvSpPr>
          <p:nvPr>
            <p:ph type="body" idx="4"/>
          </p:nvPr>
        </p:nvSpPr>
        <p:spPr>
          <a:xfrm>
            <a:off x="263524" y="4387690"/>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8" name="Google Shape;498;p78"/>
          <p:cNvSpPr txBox="1">
            <a:spLocks noGrp="1"/>
          </p:cNvSpPr>
          <p:nvPr>
            <p:ph type="body" idx="5"/>
          </p:nvPr>
        </p:nvSpPr>
        <p:spPr>
          <a:xfrm>
            <a:off x="6240463" y="4387691"/>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499" name="Google Shape;499;p78"/>
          <p:cNvSpPr txBox="1">
            <a:spLocks noGrp="1"/>
          </p:cNvSpPr>
          <p:nvPr>
            <p:ph type="body" idx="6"/>
          </p:nvPr>
        </p:nvSpPr>
        <p:spPr>
          <a:xfrm>
            <a:off x="263524" y="6170439"/>
            <a:ext cx="3995739"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0" name="Google Shape;500;p78"/>
          <p:cNvSpPr txBox="1">
            <a:spLocks noGrp="1"/>
          </p:cNvSpPr>
          <p:nvPr>
            <p:ph type="body" idx="7"/>
          </p:nvPr>
        </p:nvSpPr>
        <p:spPr>
          <a:xfrm>
            <a:off x="6240463" y="6170439"/>
            <a:ext cx="5688012" cy="427209"/>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59174009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Слайд с иконками и текстовыми блоками">
  <p:cSld name="Слайд с иконками и текстовыми блоками">
    <p:spTree>
      <p:nvGrpSpPr>
        <p:cNvPr id="1" name="Shape 501"/>
        <p:cNvGrpSpPr/>
        <p:nvPr/>
      </p:nvGrpSpPr>
      <p:grpSpPr>
        <a:xfrm>
          <a:off x="0" y="0"/>
          <a:ext cx="0" cy="0"/>
          <a:chOff x="0" y="0"/>
          <a:chExt cx="0" cy="0"/>
        </a:xfrm>
      </p:grpSpPr>
      <p:sp>
        <p:nvSpPr>
          <p:cNvPr id="502" name="Google Shape;502;p79"/>
          <p:cNvSpPr txBox="1">
            <a:spLocks noGrp="1"/>
          </p:cNvSpPr>
          <p:nvPr>
            <p:ph type="body" idx="1"/>
          </p:nvPr>
        </p:nvSpPr>
        <p:spPr>
          <a:xfrm>
            <a:off x="263523" y="3719871"/>
            <a:ext cx="3995739" cy="32954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3" name="Google Shape;503;p79"/>
          <p:cNvSpPr txBox="1">
            <a:spLocks noGrp="1"/>
          </p:cNvSpPr>
          <p:nvPr>
            <p:ph type="body" idx="2"/>
          </p:nvPr>
        </p:nvSpPr>
        <p:spPr>
          <a:xfrm>
            <a:off x="5951537" y="3719871"/>
            <a:ext cx="3995739" cy="32954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4" name="Google Shape;504;p79"/>
          <p:cNvSpPr txBox="1">
            <a:spLocks noGrp="1"/>
          </p:cNvSpPr>
          <p:nvPr>
            <p:ph type="body" idx="3"/>
          </p:nvPr>
        </p:nvSpPr>
        <p:spPr>
          <a:xfrm>
            <a:off x="263524" y="5867611"/>
            <a:ext cx="3995738" cy="6369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5" name="Google Shape;505;p79"/>
          <p:cNvSpPr txBox="1">
            <a:spLocks noGrp="1"/>
          </p:cNvSpPr>
          <p:nvPr>
            <p:ph type="body" idx="4"/>
          </p:nvPr>
        </p:nvSpPr>
        <p:spPr>
          <a:xfrm>
            <a:off x="5951537" y="5867611"/>
            <a:ext cx="3995738" cy="63690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06" name="Google Shape;506;p79"/>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07" name="Google Shape;507;p79"/>
          <p:cNvSpPr txBox="1">
            <a:spLocks noGrp="1"/>
          </p:cNvSpPr>
          <p:nvPr>
            <p:ph type="body" idx="5"/>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37226606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Слайд с иконками и текстовыми блоками_2">
  <p:cSld name="Слайд с иконками и текстовыми блоками_2">
    <p:spTree>
      <p:nvGrpSpPr>
        <p:cNvPr id="1" name="Shape 508"/>
        <p:cNvGrpSpPr/>
        <p:nvPr/>
      </p:nvGrpSpPr>
      <p:grpSpPr>
        <a:xfrm>
          <a:off x="0" y="0"/>
          <a:ext cx="0" cy="0"/>
          <a:chOff x="0" y="0"/>
          <a:chExt cx="0" cy="0"/>
        </a:xfrm>
      </p:grpSpPr>
      <p:sp>
        <p:nvSpPr>
          <p:cNvPr id="509" name="Google Shape;509;p80"/>
          <p:cNvSpPr txBox="1">
            <a:spLocks noGrp="1"/>
          </p:cNvSpPr>
          <p:nvPr>
            <p:ph type="body" idx="1"/>
          </p:nvPr>
        </p:nvSpPr>
        <p:spPr>
          <a:xfrm>
            <a:off x="263524" y="2946018"/>
            <a:ext cx="3285703" cy="82708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0" name="Google Shape;510;p80"/>
          <p:cNvSpPr txBox="1">
            <a:spLocks noGrp="1"/>
          </p:cNvSpPr>
          <p:nvPr>
            <p:ph type="body" idx="2"/>
          </p:nvPr>
        </p:nvSpPr>
        <p:spPr>
          <a:xfrm>
            <a:off x="4259262" y="2946018"/>
            <a:ext cx="3285703" cy="82708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1" name="Google Shape;511;p80"/>
          <p:cNvSpPr txBox="1">
            <a:spLocks noGrp="1"/>
          </p:cNvSpPr>
          <p:nvPr>
            <p:ph type="body" idx="3"/>
          </p:nvPr>
        </p:nvSpPr>
        <p:spPr>
          <a:xfrm>
            <a:off x="263525" y="5093758"/>
            <a:ext cx="3285706" cy="12204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2" name="Google Shape;512;p80"/>
          <p:cNvSpPr txBox="1">
            <a:spLocks noGrp="1"/>
          </p:cNvSpPr>
          <p:nvPr>
            <p:ph type="body" idx="4"/>
          </p:nvPr>
        </p:nvSpPr>
        <p:spPr>
          <a:xfrm>
            <a:off x="4259263" y="5093758"/>
            <a:ext cx="3285706" cy="12204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3" name="Google Shape;513;p80"/>
          <p:cNvSpPr txBox="1">
            <a:spLocks noGrp="1"/>
          </p:cNvSpPr>
          <p:nvPr>
            <p:ph type="body" idx="5"/>
          </p:nvPr>
        </p:nvSpPr>
        <p:spPr>
          <a:xfrm>
            <a:off x="8237445" y="2946018"/>
            <a:ext cx="3285704" cy="82708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4" name="Google Shape;514;p80"/>
          <p:cNvSpPr txBox="1">
            <a:spLocks noGrp="1"/>
          </p:cNvSpPr>
          <p:nvPr>
            <p:ph type="body" idx="6"/>
          </p:nvPr>
        </p:nvSpPr>
        <p:spPr>
          <a:xfrm>
            <a:off x="8237444" y="5093758"/>
            <a:ext cx="3285705" cy="1220415"/>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15" name="Google Shape;515;p80"/>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6" name="Google Shape;516;p80"/>
          <p:cNvSpPr txBox="1">
            <a:spLocks noGrp="1"/>
          </p:cNvSpPr>
          <p:nvPr>
            <p:ph type="body" idx="7"/>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150056934"/>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matchingName="Слайд с ключевым числом">
  <p:cSld name="Слайд с ключевым числом">
    <p:bg>
      <p:bgPr>
        <a:solidFill>
          <a:schemeClr val="accent2"/>
        </a:solidFill>
        <a:effectLst/>
      </p:bgPr>
    </p:bg>
    <p:spTree>
      <p:nvGrpSpPr>
        <p:cNvPr id="1" name="Shape 517"/>
        <p:cNvGrpSpPr/>
        <p:nvPr/>
      </p:nvGrpSpPr>
      <p:grpSpPr>
        <a:xfrm>
          <a:off x="0" y="0"/>
          <a:ext cx="0" cy="0"/>
          <a:chOff x="0" y="0"/>
          <a:chExt cx="0" cy="0"/>
        </a:xfrm>
      </p:grpSpPr>
      <p:sp>
        <p:nvSpPr>
          <p:cNvPr id="518" name="Google Shape;518;p81"/>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19" name="Google Shape;519;p81"/>
          <p:cNvSpPr txBox="1">
            <a:spLocks noGrp="1"/>
          </p:cNvSpPr>
          <p:nvPr>
            <p:ph type="body" idx="1"/>
          </p:nvPr>
        </p:nvSpPr>
        <p:spPr>
          <a:xfrm>
            <a:off x="263525" y="873125"/>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0" name="Google Shape;520;p81"/>
          <p:cNvSpPr txBox="1">
            <a:spLocks noGrp="1"/>
          </p:cNvSpPr>
          <p:nvPr>
            <p:ph type="body" idx="2"/>
          </p:nvPr>
        </p:nvSpPr>
        <p:spPr>
          <a:xfrm>
            <a:off x="2095018" y="2065758"/>
            <a:ext cx="8001964" cy="2438787"/>
          </a:xfrm>
          <a:prstGeom prst="rect">
            <a:avLst/>
          </a:prstGeom>
          <a:noFill/>
          <a:ln>
            <a:noFill/>
          </a:ln>
        </p:spPr>
        <p:txBody>
          <a:bodyPr spcFirstLastPara="1" wrap="square" lIns="0" tIns="0" rIns="0" bIns="0" anchor="ctr" anchorCtr="0">
            <a:noAutofit/>
          </a:bodyPr>
          <a:lstStyle>
            <a:lvl1pPr marL="457200" marR="0" lvl="0" indent="-228600" algn="ctr" rtl="0">
              <a:lnSpc>
                <a:spcPct val="100000"/>
              </a:lnSpc>
              <a:spcBef>
                <a:spcPts val="0"/>
              </a:spcBef>
              <a:spcAft>
                <a:spcPts val="0"/>
              </a:spcAft>
              <a:buClr>
                <a:schemeClr val="lt1"/>
              </a:buClr>
              <a:buSzPts val="20000"/>
              <a:buFont typeface="Arial"/>
              <a:buNone/>
              <a:defRPr sz="200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1" name="Google Shape;521;p81"/>
          <p:cNvSpPr txBox="1">
            <a:spLocks noGrp="1"/>
          </p:cNvSpPr>
          <p:nvPr>
            <p:ph type="body" idx="3"/>
          </p:nvPr>
        </p:nvSpPr>
        <p:spPr>
          <a:xfrm>
            <a:off x="2095018" y="4549343"/>
            <a:ext cx="8001964" cy="520097"/>
          </a:xfrm>
          <a:prstGeom prst="rect">
            <a:avLst/>
          </a:prstGeom>
          <a:noFill/>
          <a:ln>
            <a:noFill/>
          </a:ln>
        </p:spPr>
        <p:txBody>
          <a:bodyPr spcFirstLastPara="1" wrap="square" lIns="0" tIns="0" rIns="0" bIns="0" anchor="t" anchorCtr="0">
            <a:noAutofit/>
          </a:bodyPr>
          <a:lstStyle>
            <a:lvl1pPr marL="457200" marR="0" lvl="0" indent="-228600" algn="ctr" rtl="0">
              <a:lnSpc>
                <a:spcPct val="90000"/>
              </a:lnSpc>
              <a:spcBef>
                <a:spcPts val="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22" name="Google Shape;522;p81"/>
          <p:cNvPicPr preferRelativeResize="0"/>
          <p:nvPr/>
        </p:nvPicPr>
        <p:blipFill rotWithShape="1">
          <a:blip r:embed="rId2">
            <a:alphaModFix amt="50000"/>
          </a:blip>
          <a:srcRect/>
          <a:stretch/>
        </p:blipFill>
        <p:spPr>
          <a:xfrm>
            <a:off x="11130001" y="260352"/>
            <a:ext cx="798474" cy="153012"/>
          </a:xfrm>
          <a:prstGeom prst="rect">
            <a:avLst/>
          </a:prstGeom>
          <a:noFill/>
          <a:ln>
            <a:noFill/>
          </a:ln>
        </p:spPr>
      </p:pic>
      <p:sp>
        <p:nvSpPr>
          <p:cNvPr id="523" name="Google Shape;523;p81"/>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lt1"/>
                </a:solidFill>
                <a:latin typeface="Arial"/>
                <a:ea typeface="Arial"/>
                <a:cs typeface="Arial"/>
                <a:sym typeface="Arial"/>
              </a:rPr>
              <a:t>Конфиденциально</a:t>
            </a:r>
            <a:endParaRPr/>
          </a:p>
        </p:txBody>
      </p:sp>
      <p:sp>
        <p:nvSpPr>
          <p:cNvPr id="524" name="Google Shape;524;p81"/>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Tree>
    <p:extLst>
      <p:ext uri="{BB962C8B-B14F-4D97-AF65-F5344CB8AC3E}">
        <p14:creationId xmlns:p14="http://schemas.microsoft.com/office/powerpoint/2010/main" val="2125678700"/>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Слайд с ключевым числом_2">
  <p:cSld name="Слайд с ключевым числом_2">
    <p:bg>
      <p:bgPr>
        <a:solidFill>
          <a:schemeClr val="lt1"/>
        </a:solidFill>
        <a:effectLst/>
      </p:bgPr>
    </p:bg>
    <p:spTree>
      <p:nvGrpSpPr>
        <p:cNvPr id="1" name="Shape 525"/>
        <p:cNvGrpSpPr/>
        <p:nvPr/>
      </p:nvGrpSpPr>
      <p:grpSpPr>
        <a:xfrm>
          <a:off x="0" y="0"/>
          <a:ext cx="0" cy="0"/>
          <a:chOff x="0" y="0"/>
          <a:chExt cx="0" cy="0"/>
        </a:xfrm>
      </p:grpSpPr>
      <p:sp>
        <p:nvSpPr>
          <p:cNvPr id="526" name="Google Shape;526;p82"/>
          <p:cNvSpPr txBox="1"/>
          <p:nvPr/>
        </p:nvSpPr>
        <p:spPr>
          <a:xfrm>
            <a:off x="964046" y="-207186"/>
            <a:ext cx="9104667" cy="2485690"/>
          </a:xfrm>
          <a:prstGeom prst="rect">
            <a:avLst/>
          </a:prstGeom>
          <a:noFill/>
          <a:ln>
            <a:noFill/>
          </a:ln>
        </p:spPr>
        <p:txBody>
          <a:bodyPr spcFirstLastPara="1" wrap="square" lIns="91425" tIns="45700" rIns="91425" bIns="45700" anchor="t" anchorCtr="0">
            <a:noAutofit/>
          </a:bodyPr>
          <a:lstStyle/>
          <a:p>
            <a:pPr marL="914400" marR="0" lvl="2" indent="0" algn="ctr" rtl="0">
              <a:lnSpc>
                <a:spcPct val="90000"/>
              </a:lnSpc>
              <a:spcBef>
                <a:spcPts val="0"/>
              </a:spcBef>
              <a:spcAft>
                <a:spcPts val="0"/>
              </a:spcAft>
              <a:buClr>
                <a:srgbClr val="FE6E24"/>
              </a:buClr>
              <a:buSzPts val="20000"/>
              <a:buFont typeface="Arial"/>
              <a:buNone/>
            </a:pPr>
            <a:endParaRPr sz="20000" b="0" i="0" u="none" strike="noStrike" cap="none">
              <a:solidFill>
                <a:schemeClr val="lt1"/>
              </a:solidFill>
              <a:latin typeface="Times New Roman"/>
              <a:ea typeface="Times New Roman"/>
              <a:cs typeface="Times New Roman"/>
              <a:sym typeface="Times New Roman"/>
            </a:endParaRPr>
          </a:p>
        </p:txBody>
      </p:sp>
      <p:sp>
        <p:nvSpPr>
          <p:cNvPr id="527" name="Google Shape;527;p82"/>
          <p:cNvSpPr txBox="1">
            <a:spLocks noGrp="1"/>
          </p:cNvSpPr>
          <p:nvPr>
            <p:ph type="body" idx="1"/>
          </p:nvPr>
        </p:nvSpPr>
        <p:spPr>
          <a:xfrm>
            <a:off x="263525" y="258641"/>
            <a:ext cx="3856520" cy="2013294"/>
          </a:xfrm>
          <a:prstGeom prst="rect">
            <a:avLst/>
          </a:prstGeom>
          <a:noFill/>
          <a:ln>
            <a:noFill/>
          </a:ln>
        </p:spPr>
        <p:txBody>
          <a:bodyPr spcFirstLastPara="1" wrap="square" lIns="0" tIns="0" rIns="0" bIns="0" anchor="ctr" anchorCtr="0">
            <a:noAutofit/>
          </a:bodyPr>
          <a:lstStyle>
            <a:lvl1pPr marL="457200" marR="0" lvl="0" indent="-228600" algn="l" rtl="0">
              <a:lnSpc>
                <a:spcPct val="100000"/>
              </a:lnSpc>
              <a:spcBef>
                <a:spcPts val="0"/>
              </a:spcBef>
              <a:spcAft>
                <a:spcPts val="0"/>
              </a:spcAft>
              <a:buClr>
                <a:schemeClr val="accent2"/>
              </a:buClr>
              <a:buSzPts val="20000"/>
              <a:buFont typeface="Arial"/>
              <a:buNone/>
              <a:defRPr sz="200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8" name="Google Shape;528;p82"/>
          <p:cNvSpPr txBox="1">
            <a:spLocks noGrp="1"/>
          </p:cNvSpPr>
          <p:nvPr>
            <p:ph type="body" idx="2"/>
          </p:nvPr>
        </p:nvSpPr>
        <p:spPr>
          <a:xfrm>
            <a:off x="2892306" y="258641"/>
            <a:ext cx="1366957" cy="2013294"/>
          </a:xfrm>
          <a:prstGeom prst="rect">
            <a:avLst/>
          </a:prstGeom>
          <a:noFill/>
          <a:ln>
            <a:noFill/>
          </a:ln>
        </p:spPr>
        <p:txBody>
          <a:bodyPr spcFirstLastPara="1" wrap="square" lIns="0" tIns="0" rIns="0" bIns="0" anchor="t" anchorCtr="0">
            <a:noAutofit/>
          </a:bodyPr>
          <a:lstStyle>
            <a:lvl1pPr marL="457200" marR="0" lvl="0" indent="-228600" algn="l" rtl="0">
              <a:lnSpc>
                <a:spcPct val="100000"/>
              </a:lnSpc>
              <a:spcBef>
                <a:spcPts val="0"/>
              </a:spcBef>
              <a:spcAft>
                <a:spcPts val="0"/>
              </a:spcAft>
              <a:buClr>
                <a:schemeClr val="accent2"/>
              </a:buClr>
              <a:buSzPts val="9700"/>
              <a:buFont typeface="Arial"/>
              <a:buNone/>
              <a:defRPr sz="97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29" name="Google Shape;529;p82"/>
          <p:cNvSpPr txBox="1">
            <a:spLocks noGrp="1"/>
          </p:cNvSpPr>
          <p:nvPr>
            <p:ph type="body" idx="3"/>
          </p:nvPr>
        </p:nvSpPr>
        <p:spPr>
          <a:xfrm>
            <a:off x="263525" y="5084762"/>
            <a:ext cx="3856520" cy="1248863"/>
          </a:xfrm>
          <a:prstGeom prst="rect">
            <a:avLst/>
          </a:prstGeom>
          <a:noFill/>
          <a:ln>
            <a:noFill/>
          </a:ln>
        </p:spPr>
        <p:txBody>
          <a:bodyPr spcFirstLastPara="1" wrap="square" lIns="0" tIns="0" rIns="0" bIns="0" anchor="b" anchorCtr="0">
            <a:noAutofit/>
          </a:bodyPr>
          <a:lstStyle>
            <a:lvl1pPr marL="457200" marR="0" lvl="0" indent="-228600" algn="l" rtl="0">
              <a:lnSpc>
                <a:spcPct val="90000"/>
              </a:lnSpc>
              <a:spcBef>
                <a:spcPts val="0"/>
              </a:spcBef>
              <a:spcAft>
                <a:spcPts val="0"/>
              </a:spcAft>
              <a:buClr>
                <a:schemeClr val="accent2"/>
              </a:buClr>
              <a:buSzPts val="1600"/>
              <a:buFont typeface="Arial"/>
              <a:buNone/>
              <a:defRPr sz="16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grpSp>
        <p:nvGrpSpPr>
          <p:cNvPr id="530" name="Google Shape;530;p82"/>
          <p:cNvGrpSpPr/>
          <p:nvPr/>
        </p:nvGrpSpPr>
        <p:grpSpPr>
          <a:xfrm>
            <a:off x="276646" y="6340195"/>
            <a:ext cx="11651829" cy="0"/>
            <a:chOff x="299796" y="6201295"/>
            <a:chExt cx="11651829" cy="0"/>
          </a:xfrm>
        </p:grpSpPr>
        <p:cxnSp>
          <p:nvCxnSpPr>
            <p:cNvPr id="531" name="Google Shape;531;p82"/>
            <p:cNvCxnSpPr/>
            <p:nvPr/>
          </p:nvCxnSpPr>
          <p:spPr>
            <a:xfrm>
              <a:off x="2194560" y="6201295"/>
              <a:ext cx="9757065" cy="0"/>
            </a:xfrm>
            <a:prstGeom prst="straightConnector1">
              <a:avLst/>
            </a:prstGeom>
            <a:noFill/>
            <a:ln w="12700" cap="flat" cmpd="sng">
              <a:solidFill>
                <a:schemeClr val="dk1"/>
              </a:solidFill>
              <a:prstDash val="solid"/>
              <a:miter lim="800000"/>
              <a:headEnd type="none" w="sm" len="sm"/>
              <a:tailEnd type="none" w="sm" len="sm"/>
            </a:ln>
          </p:spPr>
        </p:cxnSp>
        <p:cxnSp>
          <p:nvCxnSpPr>
            <p:cNvPr id="532" name="Google Shape;532;p82"/>
            <p:cNvCxnSpPr/>
            <p:nvPr/>
          </p:nvCxnSpPr>
          <p:spPr>
            <a:xfrm>
              <a:off x="299796" y="6201295"/>
              <a:ext cx="3982617" cy="0"/>
            </a:xfrm>
            <a:prstGeom prst="straightConnector1">
              <a:avLst/>
            </a:prstGeom>
            <a:noFill/>
            <a:ln w="12700" cap="flat" cmpd="sng">
              <a:solidFill>
                <a:srgbClr val="FE6E24"/>
              </a:solidFill>
              <a:prstDash val="solid"/>
              <a:miter lim="800000"/>
              <a:headEnd type="none" w="sm" len="sm"/>
              <a:tailEnd type="none" w="sm" len="sm"/>
            </a:ln>
          </p:spPr>
        </p:cxnSp>
      </p:grpSp>
      <p:sp>
        <p:nvSpPr>
          <p:cNvPr id="533" name="Google Shape;533;p82"/>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3444386067"/>
      </p:ext>
    </p:extLst>
  </p:cSld>
  <p:clrMapOvr>
    <a:masterClrMapping/>
  </p:clrMapOvr>
  <p:extLst>
    <p:ext uri="{DCECCB84-F9BA-43D5-87BE-67443E8EF086}">
      <p15:sldGuideLst xmlns:p15="http://schemas.microsoft.com/office/powerpoint/2012/main">
        <p15:guide id="1" orient="horz" pos="2160">
          <p15:clr>
            <a:srgbClr val="FBAE40"/>
          </p15:clr>
        </p15:guide>
        <p15:guide id="2" orient="horz" pos="1139">
          <p15:clr>
            <a:srgbClr val="FBAE40"/>
          </p15:clr>
        </p15:guide>
        <p15:guide id="3" orient="horz" pos="320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Слайд со схемой">
  <p:cSld name="Слайд со схемой">
    <p:spTree>
      <p:nvGrpSpPr>
        <p:cNvPr id="1" name="Shape 534"/>
        <p:cNvGrpSpPr/>
        <p:nvPr/>
      </p:nvGrpSpPr>
      <p:grpSpPr>
        <a:xfrm>
          <a:off x="0" y="0"/>
          <a:ext cx="0" cy="0"/>
          <a:chOff x="0" y="0"/>
          <a:chExt cx="0" cy="0"/>
        </a:xfrm>
      </p:grpSpPr>
      <p:sp>
        <p:nvSpPr>
          <p:cNvPr id="535" name="Google Shape;535;p83"/>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36" name="Google Shape;536;p83"/>
          <p:cNvSpPr txBox="1">
            <a:spLocks noGrp="1"/>
          </p:cNvSpPr>
          <p:nvPr>
            <p:ph type="body" idx="1"/>
          </p:nvPr>
        </p:nvSpPr>
        <p:spPr>
          <a:xfrm>
            <a:off x="263525" y="5668404"/>
            <a:ext cx="3995738" cy="92924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7" name="Google Shape;537;p83"/>
          <p:cNvSpPr txBox="1">
            <a:spLocks noGrp="1"/>
          </p:cNvSpPr>
          <p:nvPr>
            <p:ph type="body" idx="2"/>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8" name="Google Shape;538;p83"/>
          <p:cNvSpPr txBox="1">
            <a:spLocks noGrp="1"/>
          </p:cNvSpPr>
          <p:nvPr>
            <p:ph type="body" idx="3"/>
          </p:nvPr>
        </p:nvSpPr>
        <p:spPr>
          <a:xfrm>
            <a:off x="7932739" y="5668404"/>
            <a:ext cx="3995738" cy="929244"/>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39" name="Google Shape;539;p83"/>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386049127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matchingName="Слайд с круговой инфографикой">
  <p:cSld name="Слайд с круговой инфографикой">
    <p:bg>
      <p:bgPr>
        <a:solidFill>
          <a:schemeClr val="dk2"/>
        </a:solidFill>
        <a:effectLst/>
      </p:bgPr>
    </p:bg>
    <p:spTree>
      <p:nvGrpSpPr>
        <p:cNvPr id="1" name="Shape 540"/>
        <p:cNvGrpSpPr/>
        <p:nvPr/>
      </p:nvGrpSpPr>
      <p:grpSpPr>
        <a:xfrm>
          <a:off x="0" y="0"/>
          <a:ext cx="0" cy="0"/>
          <a:chOff x="0" y="0"/>
          <a:chExt cx="0" cy="0"/>
        </a:xfrm>
      </p:grpSpPr>
      <p:sp>
        <p:nvSpPr>
          <p:cNvPr id="541" name="Google Shape;541;p84"/>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42" name="Google Shape;542;p84"/>
          <p:cNvSpPr txBox="1">
            <a:spLocks noGrp="1"/>
          </p:cNvSpPr>
          <p:nvPr>
            <p:ph type="body" idx="1"/>
          </p:nvPr>
        </p:nvSpPr>
        <p:spPr>
          <a:xfrm>
            <a:off x="263525" y="1268413"/>
            <a:ext cx="5832475"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3" name="Google Shape;543;p84"/>
          <p:cNvSpPr txBox="1">
            <a:spLocks noGrp="1"/>
          </p:cNvSpPr>
          <p:nvPr>
            <p:ph type="body" idx="2"/>
          </p:nvPr>
        </p:nvSpPr>
        <p:spPr>
          <a:xfrm>
            <a:off x="7035373" y="4782258"/>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4" name="Google Shape;544;p84"/>
          <p:cNvSpPr txBox="1">
            <a:spLocks noGrp="1"/>
          </p:cNvSpPr>
          <p:nvPr>
            <p:ph type="body" idx="3"/>
          </p:nvPr>
        </p:nvSpPr>
        <p:spPr>
          <a:xfrm>
            <a:off x="10240570" y="4782258"/>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5" name="Google Shape;545;p84"/>
          <p:cNvSpPr txBox="1">
            <a:spLocks noGrp="1"/>
          </p:cNvSpPr>
          <p:nvPr>
            <p:ph type="body" idx="4"/>
          </p:nvPr>
        </p:nvSpPr>
        <p:spPr>
          <a:xfrm>
            <a:off x="7035373" y="3129244"/>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6" name="Google Shape;546;p84"/>
          <p:cNvSpPr txBox="1">
            <a:spLocks noGrp="1"/>
          </p:cNvSpPr>
          <p:nvPr>
            <p:ph type="body" idx="5"/>
          </p:nvPr>
        </p:nvSpPr>
        <p:spPr>
          <a:xfrm>
            <a:off x="10240570" y="3129244"/>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7" name="Google Shape;547;p84"/>
          <p:cNvSpPr txBox="1">
            <a:spLocks noGrp="1"/>
          </p:cNvSpPr>
          <p:nvPr>
            <p:ph type="body" idx="6"/>
          </p:nvPr>
        </p:nvSpPr>
        <p:spPr>
          <a:xfrm>
            <a:off x="8531040" y="5589587"/>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8" name="Google Shape;548;p84"/>
          <p:cNvSpPr txBox="1">
            <a:spLocks noGrp="1"/>
          </p:cNvSpPr>
          <p:nvPr>
            <p:ph type="body" idx="7"/>
          </p:nvPr>
        </p:nvSpPr>
        <p:spPr>
          <a:xfrm>
            <a:off x="8531040" y="2322996"/>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49" name="Google Shape;549;p84"/>
          <p:cNvSpPr txBox="1">
            <a:spLocks noGrp="1"/>
          </p:cNvSpPr>
          <p:nvPr>
            <p:ph type="body" idx="8"/>
          </p:nvPr>
        </p:nvSpPr>
        <p:spPr>
          <a:xfrm>
            <a:off x="263525" y="3623839"/>
            <a:ext cx="1692275" cy="751340"/>
          </a:xfrm>
          <a:prstGeom prst="rect">
            <a:avLst/>
          </a:prstGeom>
          <a:noFill/>
          <a:ln>
            <a:noFill/>
          </a:ln>
        </p:spPr>
        <p:txBody>
          <a:bodyPr spcFirstLastPara="1" wrap="square" lIns="0" tIns="0" rIns="0" bIns="0" anchor="b" anchorCtr="0">
            <a:noAutofit/>
          </a:bodyPr>
          <a:lstStyle>
            <a:lvl1pPr marL="457200" marR="0" lvl="0" indent="-228600" algn="l" rtl="0">
              <a:lnSpc>
                <a:spcPct val="70000"/>
              </a:lnSpc>
              <a:spcBef>
                <a:spcPts val="0"/>
              </a:spcBef>
              <a:spcAft>
                <a:spcPts val="0"/>
              </a:spcAft>
              <a:buClr>
                <a:schemeClr val="lt1"/>
              </a:buClr>
              <a:buSzPts val="6000"/>
              <a:buFont typeface="Arial"/>
              <a:buNone/>
              <a:defRPr sz="60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0" name="Google Shape;550;p84"/>
          <p:cNvSpPr txBox="1">
            <a:spLocks noGrp="1"/>
          </p:cNvSpPr>
          <p:nvPr>
            <p:ph type="body" idx="9"/>
          </p:nvPr>
        </p:nvSpPr>
        <p:spPr>
          <a:xfrm>
            <a:off x="1109663" y="3623839"/>
            <a:ext cx="846138" cy="27368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1" name="Google Shape;551;p84"/>
          <p:cNvSpPr txBox="1">
            <a:spLocks noGrp="1"/>
          </p:cNvSpPr>
          <p:nvPr>
            <p:ph type="body" idx="13"/>
          </p:nvPr>
        </p:nvSpPr>
        <p:spPr>
          <a:xfrm>
            <a:off x="263526" y="4375179"/>
            <a:ext cx="2228466" cy="40707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2" name="Google Shape;552;p84"/>
          <p:cNvSpPr txBox="1">
            <a:spLocks noGrp="1"/>
          </p:cNvSpPr>
          <p:nvPr>
            <p:ph type="body" idx="14"/>
          </p:nvPr>
        </p:nvSpPr>
        <p:spPr>
          <a:xfrm>
            <a:off x="263525" y="5532647"/>
            <a:ext cx="1692275" cy="751340"/>
          </a:xfrm>
          <a:prstGeom prst="rect">
            <a:avLst/>
          </a:prstGeom>
          <a:noFill/>
          <a:ln>
            <a:noFill/>
          </a:ln>
        </p:spPr>
        <p:txBody>
          <a:bodyPr spcFirstLastPara="1" wrap="square" lIns="0" tIns="0" rIns="0" bIns="0" anchor="b" anchorCtr="0">
            <a:noAutofit/>
          </a:bodyPr>
          <a:lstStyle>
            <a:lvl1pPr marL="457200" marR="0" lvl="0" indent="-228600" algn="l" rtl="0">
              <a:lnSpc>
                <a:spcPct val="70000"/>
              </a:lnSpc>
              <a:spcBef>
                <a:spcPts val="0"/>
              </a:spcBef>
              <a:spcAft>
                <a:spcPts val="0"/>
              </a:spcAft>
              <a:buClr>
                <a:schemeClr val="lt1"/>
              </a:buClr>
              <a:buSzPts val="6000"/>
              <a:buFont typeface="Arial"/>
              <a:buNone/>
              <a:defRPr sz="60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3" name="Google Shape;553;p84"/>
          <p:cNvSpPr txBox="1">
            <a:spLocks noGrp="1"/>
          </p:cNvSpPr>
          <p:nvPr>
            <p:ph type="body" idx="15"/>
          </p:nvPr>
        </p:nvSpPr>
        <p:spPr>
          <a:xfrm>
            <a:off x="263526" y="6283987"/>
            <a:ext cx="2228466" cy="40707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4" name="Google Shape;554;p84"/>
          <p:cNvSpPr txBox="1">
            <a:spLocks noGrp="1"/>
          </p:cNvSpPr>
          <p:nvPr>
            <p:ph type="body" idx="16"/>
          </p:nvPr>
        </p:nvSpPr>
        <p:spPr>
          <a:xfrm>
            <a:off x="3215069" y="3623839"/>
            <a:ext cx="1692275" cy="75134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lt1"/>
              </a:buClr>
              <a:buSzPts val="6000"/>
              <a:buFont typeface="Arial"/>
              <a:buNone/>
              <a:defRPr sz="6000" b="0" i="0" u="none" strike="noStrike" cap="none">
                <a:solidFill>
                  <a:schemeClr val="lt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55" name="Google Shape;555;p84"/>
          <p:cNvSpPr txBox="1">
            <a:spLocks noGrp="1"/>
          </p:cNvSpPr>
          <p:nvPr>
            <p:ph type="body" idx="17"/>
          </p:nvPr>
        </p:nvSpPr>
        <p:spPr>
          <a:xfrm>
            <a:off x="3215070" y="4375179"/>
            <a:ext cx="2228466" cy="40707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pic>
        <p:nvPicPr>
          <p:cNvPr id="556" name="Google Shape;556;p84"/>
          <p:cNvPicPr preferRelativeResize="0"/>
          <p:nvPr/>
        </p:nvPicPr>
        <p:blipFill rotWithShape="1">
          <a:blip r:embed="rId2">
            <a:alphaModFix amt="50000"/>
          </a:blip>
          <a:srcRect/>
          <a:stretch/>
        </p:blipFill>
        <p:spPr>
          <a:xfrm>
            <a:off x="11130001" y="260352"/>
            <a:ext cx="798474" cy="153012"/>
          </a:xfrm>
          <a:prstGeom prst="rect">
            <a:avLst/>
          </a:prstGeom>
          <a:noFill/>
          <a:ln>
            <a:noFill/>
          </a:ln>
        </p:spPr>
      </p:pic>
      <p:sp>
        <p:nvSpPr>
          <p:cNvPr id="557" name="Google Shape;557;p84"/>
          <p:cNvSpPr txBox="1"/>
          <p:nvPr/>
        </p:nvSpPr>
        <p:spPr>
          <a:xfrm>
            <a:off x="11008995" y="6710087"/>
            <a:ext cx="919480" cy="147913"/>
          </a:xfrm>
          <a:prstGeom prst="rect">
            <a:avLst/>
          </a:prstGeom>
          <a:noFill/>
          <a:ln>
            <a:noFill/>
          </a:ln>
        </p:spPr>
        <p:txBody>
          <a:bodyPr spcFirstLastPara="1" wrap="square" lIns="0" tIns="0" rIns="0" bIns="0" anchor="t" anchorCtr="0">
            <a:noAutofit/>
          </a:bodyPr>
          <a:lstStyle/>
          <a:p>
            <a:pPr marL="0" marR="0" lvl="0" indent="0" algn="r" rtl="0">
              <a:spcBef>
                <a:spcPts val="0"/>
              </a:spcBef>
              <a:spcAft>
                <a:spcPts val="0"/>
              </a:spcAft>
              <a:buNone/>
            </a:pPr>
            <a:r>
              <a:rPr lang="ru-RU" sz="800">
                <a:solidFill>
                  <a:schemeClr val="lt1"/>
                </a:solidFill>
                <a:latin typeface="Arial"/>
                <a:ea typeface="Arial"/>
                <a:cs typeface="Arial"/>
                <a:sym typeface="Arial"/>
              </a:rPr>
              <a:t>Конфиденциально</a:t>
            </a:r>
            <a:endParaRPr/>
          </a:p>
        </p:txBody>
      </p:sp>
      <p:sp>
        <p:nvSpPr>
          <p:cNvPr id="558" name="Google Shape;558;p84"/>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lt1"/>
                </a:solidFill>
                <a:latin typeface="Arial"/>
                <a:ea typeface="Arial"/>
                <a:cs typeface="Arial"/>
                <a:sym typeface="Arial"/>
              </a:rPr>
              <a:t>‹#›</a:t>
            </a:fld>
            <a:endParaRPr sz="1000">
              <a:solidFill>
                <a:schemeClr val="lt1"/>
              </a:solidFill>
              <a:latin typeface="Arial"/>
              <a:ea typeface="Arial"/>
              <a:cs typeface="Arial"/>
              <a:sym typeface="Arial"/>
            </a:endParaRPr>
          </a:p>
        </p:txBody>
      </p:sp>
    </p:spTree>
    <p:extLst>
      <p:ext uri="{BB962C8B-B14F-4D97-AF65-F5344CB8AC3E}">
        <p14:creationId xmlns:p14="http://schemas.microsoft.com/office/powerpoint/2010/main" val="259670858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Слайд с лучевой инфографикой">
  <p:cSld name="Слайд с лучевой инфографикой">
    <p:spTree>
      <p:nvGrpSpPr>
        <p:cNvPr id="1" name="Shape 559"/>
        <p:cNvGrpSpPr/>
        <p:nvPr/>
      </p:nvGrpSpPr>
      <p:grpSpPr>
        <a:xfrm>
          <a:off x="0" y="0"/>
          <a:ext cx="0" cy="0"/>
          <a:chOff x="0" y="0"/>
          <a:chExt cx="0" cy="0"/>
        </a:xfrm>
      </p:grpSpPr>
      <p:sp>
        <p:nvSpPr>
          <p:cNvPr id="560" name="Google Shape;560;p85"/>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1" name="Google Shape;561;p85"/>
          <p:cNvSpPr txBox="1">
            <a:spLocks noGrp="1"/>
          </p:cNvSpPr>
          <p:nvPr>
            <p:ph type="body" idx="1"/>
          </p:nvPr>
        </p:nvSpPr>
        <p:spPr>
          <a:xfrm>
            <a:off x="263525" y="3588279"/>
            <a:ext cx="1692275" cy="751340"/>
          </a:xfrm>
          <a:prstGeom prst="rect">
            <a:avLst/>
          </a:prstGeom>
          <a:noFill/>
          <a:ln>
            <a:noFill/>
          </a:ln>
        </p:spPr>
        <p:txBody>
          <a:bodyPr spcFirstLastPara="1" wrap="square" lIns="0" tIns="0" rIns="0" bIns="0" anchor="b" anchorCtr="0">
            <a:noAutofit/>
          </a:bodyPr>
          <a:lstStyle>
            <a:lvl1pPr marL="457200" marR="0" lvl="0" indent="-228600" algn="l" rtl="0">
              <a:lnSpc>
                <a:spcPct val="70000"/>
              </a:lnSpc>
              <a:spcBef>
                <a:spcPts val="0"/>
              </a:spcBef>
              <a:spcAft>
                <a:spcPts val="0"/>
              </a:spcAft>
              <a:buClr>
                <a:schemeClr val="dk1"/>
              </a:buClr>
              <a:buSzPts val="6000"/>
              <a:buFont typeface="Arial"/>
              <a:buNone/>
              <a:defRPr sz="60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2" name="Google Shape;562;p85"/>
          <p:cNvSpPr txBox="1">
            <a:spLocks noGrp="1"/>
          </p:cNvSpPr>
          <p:nvPr>
            <p:ph type="body" idx="2"/>
          </p:nvPr>
        </p:nvSpPr>
        <p:spPr>
          <a:xfrm>
            <a:off x="1109663" y="3588279"/>
            <a:ext cx="846138" cy="273681"/>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3" name="Google Shape;563;p85"/>
          <p:cNvSpPr txBox="1">
            <a:spLocks noGrp="1"/>
          </p:cNvSpPr>
          <p:nvPr>
            <p:ph type="body" idx="3"/>
          </p:nvPr>
        </p:nvSpPr>
        <p:spPr>
          <a:xfrm>
            <a:off x="263526" y="4339619"/>
            <a:ext cx="2228466" cy="36047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4" name="Google Shape;564;p85"/>
          <p:cNvSpPr txBox="1">
            <a:spLocks noGrp="1"/>
          </p:cNvSpPr>
          <p:nvPr>
            <p:ph type="body" idx="4"/>
          </p:nvPr>
        </p:nvSpPr>
        <p:spPr>
          <a:xfrm>
            <a:off x="263525" y="5497087"/>
            <a:ext cx="1692275" cy="751340"/>
          </a:xfrm>
          <a:prstGeom prst="rect">
            <a:avLst/>
          </a:prstGeom>
          <a:noFill/>
          <a:ln>
            <a:noFill/>
          </a:ln>
        </p:spPr>
        <p:txBody>
          <a:bodyPr spcFirstLastPara="1" wrap="square" lIns="0" tIns="0" rIns="0" bIns="0" anchor="b" anchorCtr="0">
            <a:noAutofit/>
          </a:bodyPr>
          <a:lstStyle>
            <a:lvl1pPr marL="457200" marR="0" lvl="0" indent="-228600" algn="l" rtl="0">
              <a:lnSpc>
                <a:spcPct val="70000"/>
              </a:lnSpc>
              <a:spcBef>
                <a:spcPts val="0"/>
              </a:spcBef>
              <a:spcAft>
                <a:spcPts val="0"/>
              </a:spcAft>
              <a:buClr>
                <a:schemeClr val="dk1"/>
              </a:buClr>
              <a:buSzPts val="6000"/>
              <a:buFont typeface="Arial"/>
              <a:buNone/>
              <a:defRPr sz="60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5" name="Google Shape;565;p85"/>
          <p:cNvSpPr txBox="1">
            <a:spLocks noGrp="1"/>
          </p:cNvSpPr>
          <p:nvPr>
            <p:ph type="body" idx="5"/>
          </p:nvPr>
        </p:nvSpPr>
        <p:spPr>
          <a:xfrm>
            <a:off x="263526" y="6248427"/>
            <a:ext cx="2228466" cy="36047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6" name="Google Shape;566;p85"/>
          <p:cNvSpPr txBox="1">
            <a:spLocks noGrp="1"/>
          </p:cNvSpPr>
          <p:nvPr>
            <p:ph type="body" idx="6"/>
          </p:nvPr>
        </p:nvSpPr>
        <p:spPr>
          <a:xfrm>
            <a:off x="263525" y="1586933"/>
            <a:ext cx="1692275" cy="751340"/>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dk1"/>
              </a:buClr>
              <a:buSzPts val="6000"/>
              <a:buFont typeface="Arial"/>
              <a:buNone/>
              <a:defRPr sz="60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7" name="Google Shape;567;p85"/>
          <p:cNvSpPr txBox="1">
            <a:spLocks noGrp="1"/>
          </p:cNvSpPr>
          <p:nvPr>
            <p:ph type="body" idx="7"/>
          </p:nvPr>
        </p:nvSpPr>
        <p:spPr>
          <a:xfrm>
            <a:off x="263526" y="2338273"/>
            <a:ext cx="2228466" cy="360477"/>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8" name="Google Shape;568;p85"/>
          <p:cNvSpPr txBox="1">
            <a:spLocks noGrp="1"/>
          </p:cNvSpPr>
          <p:nvPr>
            <p:ph type="body" idx="8"/>
          </p:nvPr>
        </p:nvSpPr>
        <p:spPr>
          <a:xfrm>
            <a:off x="5344085" y="5480225"/>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69" name="Google Shape;569;p85"/>
          <p:cNvSpPr txBox="1">
            <a:spLocks noGrp="1"/>
          </p:cNvSpPr>
          <p:nvPr>
            <p:ph type="body" idx="9"/>
          </p:nvPr>
        </p:nvSpPr>
        <p:spPr>
          <a:xfrm>
            <a:off x="10672649" y="2060172"/>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0" name="Google Shape;570;p85"/>
          <p:cNvSpPr txBox="1">
            <a:spLocks noGrp="1"/>
          </p:cNvSpPr>
          <p:nvPr>
            <p:ph type="body" idx="13"/>
          </p:nvPr>
        </p:nvSpPr>
        <p:spPr>
          <a:xfrm>
            <a:off x="3182153" y="3842678"/>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1" name="Google Shape;571;p85"/>
          <p:cNvSpPr txBox="1">
            <a:spLocks noGrp="1"/>
          </p:cNvSpPr>
          <p:nvPr>
            <p:ph type="body" idx="14"/>
          </p:nvPr>
        </p:nvSpPr>
        <p:spPr>
          <a:xfrm>
            <a:off x="6070913" y="1542188"/>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2" name="Google Shape;572;p85"/>
          <p:cNvSpPr txBox="1">
            <a:spLocks noGrp="1"/>
          </p:cNvSpPr>
          <p:nvPr>
            <p:ph type="body" idx="15"/>
          </p:nvPr>
        </p:nvSpPr>
        <p:spPr>
          <a:xfrm>
            <a:off x="8458043" y="4887249"/>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3" name="Google Shape;573;p85"/>
          <p:cNvSpPr txBox="1">
            <a:spLocks noGrp="1"/>
          </p:cNvSpPr>
          <p:nvPr>
            <p:ph type="body" idx="16"/>
          </p:nvPr>
        </p:nvSpPr>
        <p:spPr>
          <a:xfrm>
            <a:off x="8371941" y="891066"/>
            <a:ext cx="1077110" cy="313661"/>
          </a:xfrm>
          <a:prstGeom prst="rect">
            <a:avLst/>
          </a:prstGeom>
          <a:noFill/>
          <a:ln>
            <a:noFill/>
          </a:ln>
        </p:spPr>
        <p:txBody>
          <a:bodyPr spcFirstLastPara="1" wrap="square" lIns="0" tIns="0" rIns="0" bIns="0" anchor="ctr" anchorCtr="0">
            <a:noAutofit/>
          </a:bodyPr>
          <a:lstStyle>
            <a:lvl1pPr marL="457200" marR="0" lvl="0" indent="-228600" algn="ctr" rtl="0">
              <a:lnSpc>
                <a:spcPct val="9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4" name="Google Shape;574;p85"/>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3765816967"/>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Слайд с воронкой">
  <p:cSld name="Слайд с воронкой">
    <p:spTree>
      <p:nvGrpSpPr>
        <p:cNvPr id="1" name="Shape 575"/>
        <p:cNvGrpSpPr/>
        <p:nvPr/>
      </p:nvGrpSpPr>
      <p:grpSpPr>
        <a:xfrm>
          <a:off x="0" y="0"/>
          <a:ext cx="0" cy="0"/>
          <a:chOff x="0" y="0"/>
          <a:chExt cx="0" cy="0"/>
        </a:xfrm>
      </p:grpSpPr>
      <p:sp>
        <p:nvSpPr>
          <p:cNvPr id="576" name="Google Shape;576;p86"/>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77" name="Google Shape;577;p86"/>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8" name="Google Shape;578;p86"/>
          <p:cNvSpPr txBox="1">
            <a:spLocks noGrp="1"/>
          </p:cNvSpPr>
          <p:nvPr>
            <p:ph type="body" idx="2"/>
          </p:nvPr>
        </p:nvSpPr>
        <p:spPr>
          <a:xfrm>
            <a:off x="7932737" y="1993451"/>
            <a:ext cx="3995737"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accent2"/>
              </a:buClr>
              <a:buSzPts val="1400"/>
              <a:buFont typeface="Arial"/>
              <a:buNone/>
              <a:defRPr sz="14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79" name="Google Shape;579;p86"/>
          <p:cNvSpPr txBox="1">
            <a:spLocks noGrp="1"/>
          </p:cNvSpPr>
          <p:nvPr>
            <p:ph type="body" idx="3"/>
          </p:nvPr>
        </p:nvSpPr>
        <p:spPr>
          <a:xfrm>
            <a:off x="6491288" y="3037815"/>
            <a:ext cx="3421062"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0" name="Google Shape;580;p86"/>
          <p:cNvSpPr txBox="1">
            <a:spLocks noGrp="1"/>
          </p:cNvSpPr>
          <p:nvPr>
            <p:ph type="body" idx="4"/>
          </p:nvPr>
        </p:nvSpPr>
        <p:spPr>
          <a:xfrm>
            <a:off x="263525" y="1993451"/>
            <a:ext cx="448469" cy="427209"/>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1" name="Google Shape;581;p86"/>
          <p:cNvSpPr txBox="1">
            <a:spLocks noGrp="1"/>
          </p:cNvSpPr>
          <p:nvPr>
            <p:ph type="body" idx="5"/>
          </p:nvPr>
        </p:nvSpPr>
        <p:spPr>
          <a:xfrm>
            <a:off x="263525" y="3039823"/>
            <a:ext cx="448469" cy="427209"/>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2" name="Google Shape;582;p86"/>
          <p:cNvSpPr txBox="1">
            <a:spLocks noGrp="1"/>
          </p:cNvSpPr>
          <p:nvPr>
            <p:ph type="body" idx="6"/>
          </p:nvPr>
        </p:nvSpPr>
        <p:spPr>
          <a:xfrm>
            <a:off x="263525" y="4088388"/>
            <a:ext cx="448469" cy="427209"/>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3" name="Google Shape;583;p86"/>
          <p:cNvSpPr txBox="1">
            <a:spLocks noGrp="1"/>
          </p:cNvSpPr>
          <p:nvPr>
            <p:ph type="body" idx="7"/>
          </p:nvPr>
        </p:nvSpPr>
        <p:spPr>
          <a:xfrm>
            <a:off x="263525" y="5129470"/>
            <a:ext cx="448469" cy="427209"/>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4" name="Google Shape;584;p86"/>
          <p:cNvSpPr txBox="1">
            <a:spLocks noGrp="1"/>
          </p:cNvSpPr>
          <p:nvPr>
            <p:ph type="body" idx="8"/>
          </p:nvPr>
        </p:nvSpPr>
        <p:spPr>
          <a:xfrm>
            <a:off x="263525" y="6170439"/>
            <a:ext cx="448469" cy="427209"/>
          </a:xfrm>
          <a:prstGeom prst="rect">
            <a:avLst/>
          </a:prstGeom>
          <a:noFill/>
          <a:ln>
            <a:noFill/>
          </a:ln>
        </p:spPr>
        <p:txBody>
          <a:bodyPr spcFirstLastPara="1" wrap="square" lIns="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5" name="Google Shape;585;p86"/>
          <p:cNvSpPr txBox="1">
            <a:spLocks noGrp="1"/>
          </p:cNvSpPr>
          <p:nvPr>
            <p:ph type="body" idx="9"/>
          </p:nvPr>
        </p:nvSpPr>
        <p:spPr>
          <a:xfrm>
            <a:off x="4511676" y="4079254"/>
            <a:ext cx="3421062"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6" name="Google Shape;586;p86"/>
          <p:cNvSpPr txBox="1">
            <a:spLocks noGrp="1"/>
          </p:cNvSpPr>
          <p:nvPr>
            <p:ph type="body" idx="13"/>
          </p:nvPr>
        </p:nvSpPr>
        <p:spPr>
          <a:xfrm>
            <a:off x="3640668" y="5129470"/>
            <a:ext cx="2599796"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7" name="Google Shape;587;p86"/>
          <p:cNvSpPr txBox="1">
            <a:spLocks noGrp="1"/>
          </p:cNvSpPr>
          <p:nvPr>
            <p:ph type="body" idx="14"/>
          </p:nvPr>
        </p:nvSpPr>
        <p:spPr>
          <a:xfrm>
            <a:off x="1659468" y="6170438"/>
            <a:ext cx="2599795"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88" name="Google Shape;588;p86"/>
          <p:cNvSpPr txBox="1"/>
          <p:nvPr/>
        </p:nvSpPr>
        <p:spPr>
          <a:xfrm>
            <a:off x="5882640" y="6673850"/>
            <a:ext cx="426720" cy="184151"/>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42577678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Слайд с воронкой_2">
  <p:cSld name="Слайд с воронкой_2">
    <p:spTree>
      <p:nvGrpSpPr>
        <p:cNvPr id="1" name="Shape 589"/>
        <p:cNvGrpSpPr/>
        <p:nvPr/>
      </p:nvGrpSpPr>
      <p:grpSpPr>
        <a:xfrm>
          <a:off x="0" y="0"/>
          <a:ext cx="0" cy="0"/>
          <a:chOff x="0" y="0"/>
          <a:chExt cx="0" cy="0"/>
        </a:xfrm>
      </p:grpSpPr>
      <p:sp>
        <p:nvSpPr>
          <p:cNvPr id="590" name="Google Shape;590;p87"/>
          <p:cNvSpPr txBox="1">
            <a:spLocks noGrp="1"/>
          </p:cNvSpPr>
          <p:nvPr>
            <p:ph type="title"/>
          </p:nvPr>
        </p:nvSpPr>
        <p:spPr>
          <a:xfrm>
            <a:off x="263525" y="260352"/>
            <a:ext cx="9648825" cy="612774"/>
          </a:xfrm>
          <a:prstGeom prst="rect">
            <a:avLst/>
          </a:prstGeom>
          <a:noFill/>
          <a:ln>
            <a:noFill/>
          </a:ln>
        </p:spPr>
        <p:txBody>
          <a:bodyPr spcFirstLastPara="1" wrap="square" lIns="0" tIns="0" rIns="0" bIns="0" anchor="t" anchorCtr="0">
            <a:noAutofit/>
          </a:bodyPr>
          <a:lstStyle>
            <a:lvl1pPr marR="0" lvl="0" algn="l" rtl="0">
              <a:lnSpc>
                <a:spcPct val="8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1" name="Google Shape;591;p87"/>
          <p:cNvSpPr txBox="1">
            <a:spLocks noGrp="1"/>
          </p:cNvSpPr>
          <p:nvPr>
            <p:ph type="body" idx="1"/>
          </p:nvPr>
        </p:nvSpPr>
        <p:spPr>
          <a:xfrm>
            <a:off x="263525" y="1268413"/>
            <a:ext cx="11664950" cy="427209"/>
          </a:xfrm>
          <a:prstGeom prst="rect">
            <a:avLst/>
          </a:prstGeom>
          <a:noFill/>
          <a:ln>
            <a:noFill/>
          </a:ln>
        </p:spPr>
        <p:txBody>
          <a:bodyPr spcFirstLastPara="1" wrap="square" lIns="0" tIns="0" rIns="0" bIns="0" anchor="t" anchorCtr="0">
            <a:noAutofit/>
          </a:bodyPr>
          <a:lstStyle>
            <a:lvl1pPr marL="457200" marR="0" lvl="0" indent="-228600" algn="l" rtl="0">
              <a:lnSpc>
                <a:spcPct val="90000"/>
              </a:lnSpc>
              <a:spcBef>
                <a:spcPts val="0"/>
              </a:spcBef>
              <a:spcAft>
                <a:spcPts val="0"/>
              </a:spcAft>
              <a:buClr>
                <a:schemeClr val="dk1"/>
              </a:buClr>
              <a:buSzPts val="1400"/>
              <a:buFont typeface="Arial"/>
              <a:buNone/>
              <a:defRPr sz="14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2" name="Google Shape;592;p87"/>
          <p:cNvSpPr txBox="1">
            <a:spLocks noGrp="1"/>
          </p:cNvSpPr>
          <p:nvPr>
            <p:ph type="body" idx="2"/>
          </p:nvPr>
        </p:nvSpPr>
        <p:spPr>
          <a:xfrm>
            <a:off x="7792060" y="1993451"/>
            <a:ext cx="3995737"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accent2"/>
              </a:buClr>
              <a:buSzPts val="1200"/>
              <a:buFont typeface="Arial"/>
              <a:buNone/>
              <a:defRPr sz="1200" b="0" i="0" u="none" strike="noStrike" cap="none">
                <a:solidFill>
                  <a:schemeClr val="accent2"/>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3" name="Google Shape;593;p87"/>
          <p:cNvSpPr txBox="1">
            <a:spLocks noGrp="1"/>
          </p:cNvSpPr>
          <p:nvPr>
            <p:ph type="body" idx="3"/>
          </p:nvPr>
        </p:nvSpPr>
        <p:spPr>
          <a:xfrm>
            <a:off x="6350611" y="3037815"/>
            <a:ext cx="3421062"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4" name="Google Shape;594;p87"/>
          <p:cNvSpPr txBox="1">
            <a:spLocks noGrp="1"/>
          </p:cNvSpPr>
          <p:nvPr>
            <p:ph type="body" idx="4"/>
          </p:nvPr>
        </p:nvSpPr>
        <p:spPr>
          <a:xfrm>
            <a:off x="263525" y="1993451"/>
            <a:ext cx="448469" cy="427209"/>
          </a:xfrm>
          <a:prstGeom prst="rect">
            <a:avLst/>
          </a:prstGeom>
          <a:noFill/>
          <a:ln>
            <a:noFill/>
          </a:ln>
        </p:spPr>
        <p:txBody>
          <a:bodyPr spcFirstLastPara="1" wrap="square" lIns="72000" tIns="0" rIns="0" bIns="0" anchor="b" anchorCtr="0">
            <a:noAutofit/>
          </a:bodyPr>
          <a:lstStyle>
            <a:lvl1pPr marL="457200" marR="0" lvl="0" indent="-228600" algn="l" rtl="0">
              <a:lnSpc>
                <a:spcPct val="100000"/>
              </a:lnSpc>
              <a:spcBef>
                <a:spcPts val="0"/>
              </a:spcBef>
              <a:spcAft>
                <a:spcPts val="0"/>
              </a:spcAft>
              <a:buClr>
                <a:schemeClr val="accent2"/>
              </a:buClr>
              <a:buSzPts val="2800"/>
              <a:buFont typeface="Arial"/>
              <a:buNone/>
              <a:defRPr sz="2800" b="0" i="0" u="none" strike="noStrike" cap="none">
                <a:solidFill>
                  <a:schemeClr val="accent2"/>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5" name="Google Shape;595;p87"/>
          <p:cNvSpPr txBox="1">
            <a:spLocks noGrp="1"/>
          </p:cNvSpPr>
          <p:nvPr>
            <p:ph type="body" idx="5"/>
          </p:nvPr>
        </p:nvSpPr>
        <p:spPr>
          <a:xfrm>
            <a:off x="263525" y="3039823"/>
            <a:ext cx="448469" cy="427209"/>
          </a:xfrm>
          <a:prstGeom prst="rect">
            <a:avLst/>
          </a:prstGeom>
          <a:noFill/>
          <a:ln>
            <a:noFill/>
          </a:ln>
        </p:spPr>
        <p:txBody>
          <a:bodyPr spcFirstLastPara="1" wrap="square" lIns="7200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6" name="Google Shape;596;p87"/>
          <p:cNvSpPr txBox="1">
            <a:spLocks noGrp="1"/>
          </p:cNvSpPr>
          <p:nvPr>
            <p:ph type="body" idx="6"/>
          </p:nvPr>
        </p:nvSpPr>
        <p:spPr>
          <a:xfrm>
            <a:off x="263525" y="4088388"/>
            <a:ext cx="448469" cy="427209"/>
          </a:xfrm>
          <a:prstGeom prst="rect">
            <a:avLst/>
          </a:prstGeom>
          <a:noFill/>
          <a:ln>
            <a:noFill/>
          </a:ln>
        </p:spPr>
        <p:txBody>
          <a:bodyPr spcFirstLastPara="1" wrap="square" lIns="7200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7" name="Google Shape;597;p87"/>
          <p:cNvSpPr txBox="1">
            <a:spLocks noGrp="1"/>
          </p:cNvSpPr>
          <p:nvPr>
            <p:ph type="body" idx="7"/>
          </p:nvPr>
        </p:nvSpPr>
        <p:spPr>
          <a:xfrm>
            <a:off x="263525" y="5129470"/>
            <a:ext cx="448469" cy="427209"/>
          </a:xfrm>
          <a:prstGeom prst="rect">
            <a:avLst/>
          </a:prstGeom>
          <a:noFill/>
          <a:ln>
            <a:noFill/>
          </a:ln>
        </p:spPr>
        <p:txBody>
          <a:bodyPr spcFirstLastPara="1" wrap="square" lIns="7200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8" name="Google Shape;598;p87"/>
          <p:cNvSpPr txBox="1">
            <a:spLocks noGrp="1"/>
          </p:cNvSpPr>
          <p:nvPr>
            <p:ph type="body" idx="8"/>
          </p:nvPr>
        </p:nvSpPr>
        <p:spPr>
          <a:xfrm>
            <a:off x="263525" y="6170439"/>
            <a:ext cx="448469" cy="427209"/>
          </a:xfrm>
          <a:prstGeom prst="rect">
            <a:avLst/>
          </a:prstGeom>
          <a:noFill/>
          <a:ln>
            <a:noFill/>
          </a:ln>
        </p:spPr>
        <p:txBody>
          <a:bodyPr spcFirstLastPara="1" wrap="square" lIns="72000" tIns="0" rIns="0" bIns="0" anchor="b" anchorCtr="0">
            <a:noAutofit/>
          </a:bodyPr>
          <a:lstStyle>
            <a:lvl1pPr marL="457200" marR="0" lvl="0" indent="-22860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9" name="Google Shape;599;p87"/>
          <p:cNvSpPr txBox="1">
            <a:spLocks noGrp="1"/>
          </p:cNvSpPr>
          <p:nvPr>
            <p:ph type="body" idx="9"/>
          </p:nvPr>
        </p:nvSpPr>
        <p:spPr>
          <a:xfrm>
            <a:off x="4370999" y="4079254"/>
            <a:ext cx="3421062"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0" name="Google Shape;600;p87"/>
          <p:cNvSpPr txBox="1">
            <a:spLocks noGrp="1"/>
          </p:cNvSpPr>
          <p:nvPr>
            <p:ph type="body" idx="13"/>
          </p:nvPr>
        </p:nvSpPr>
        <p:spPr>
          <a:xfrm>
            <a:off x="3660231" y="5129470"/>
            <a:ext cx="2439555"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1" name="Google Shape;601;p87"/>
          <p:cNvSpPr txBox="1">
            <a:spLocks noGrp="1"/>
          </p:cNvSpPr>
          <p:nvPr>
            <p:ph type="body" idx="14"/>
          </p:nvPr>
        </p:nvSpPr>
        <p:spPr>
          <a:xfrm>
            <a:off x="1679031" y="6170438"/>
            <a:ext cx="2439555" cy="427209"/>
          </a:xfrm>
          <a:prstGeom prst="rect">
            <a:avLst/>
          </a:prstGeom>
          <a:noFill/>
          <a:ln>
            <a:noFill/>
          </a:ln>
        </p:spPr>
        <p:txBody>
          <a:bodyPr spcFirstLastPara="1" wrap="square" lIns="0" tIns="0" rIns="0" bIns="36000" anchor="b" anchorCtr="0">
            <a:noAutofit/>
          </a:bodyPr>
          <a:lstStyle>
            <a:lvl1pPr marL="457200" marR="0" lvl="0" indent="-228600" algn="r" rtl="0">
              <a:lnSpc>
                <a:spcPct val="100000"/>
              </a:lnSpc>
              <a:spcBef>
                <a:spcPts val="0"/>
              </a:spcBef>
              <a:spcAft>
                <a:spcPts val="0"/>
              </a:spcAft>
              <a:buClr>
                <a:schemeClr val="dk1"/>
              </a:buClr>
              <a:buSzPts val="1200"/>
              <a:buFont typeface="Arial"/>
              <a:buNone/>
              <a:defRPr sz="12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02" name="Google Shape;602;p87"/>
          <p:cNvSpPr txBox="1"/>
          <p:nvPr/>
        </p:nvSpPr>
        <p:spPr>
          <a:xfrm>
            <a:off x="5882640" y="6554559"/>
            <a:ext cx="426720" cy="36512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fld id="{00000000-1234-1234-1234-123412341234}" type="slidenum">
              <a:rPr lang="ru-RU" sz="1000">
                <a:solidFill>
                  <a:schemeClr val="dk1"/>
                </a:solidFill>
                <a:latin typeface="Arial"/>
                <a:ea typeface="Arial"/>
                <a:cs typeface="Arial"/>
                <a:sym typeface="Arial"/>
              </a:rPr>
              <a:t>‹#›</a:t>
            </a:fld>
            <a:endParaRPr sz="1000">
              <a:solidFill>
                <a:schemeClr val="dk1"/>
              </a:solidFill>
              <a:latin typeface="Arial"/>
              <a:ea typeface="Arial"/>
              <a:cs typeface="Arial"/>
              <a:sym typeface="Arial"/>
            </a:endParaRPr>
          </a:p>
        </p:txBody>
      </p:sp>
    </p:spTree>
    <p:extLst>
      <p:ext uri="{BB962C8B-B14F-4D97-AF65-F5344CB8AC3E}">
        <p14:creationId xmlns:p14="http://schemas.microsoft.com/office/powerpoint/2010/main" val="8687007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18" Type="http://schemas.openxmlformats.org/officeDocument/2006/relationships/slideLayout" Target="../slideLayouts/slideLayout45.xml"/><Relationship Id="rId26" Type="http://schemas.openxmlformats.org/officeDocument/2006/relationships/slideLayout" Target="../slideLayouts/slideLayout53.xml"/><Relationship Id="rId39" Type="http://schemas.openxmlformats.org/officeDocument/2006/relationships/slideLayout" Target="../slideLayouts/slideLayout66.xml"/><Relationship Id="rId3" Type="http://schemas.openxmlformats.org/officeDocument/2006/relationships/slideLayout" Target="../slideLayouts/slideLayout30.xml"/><Relationship Id="rId21" Type="http://schemas.openxmlformats.org/officeDocument/2006/relationships/slideLayout" Target="../slideLayouts/slideLayout48.xml"/><Relationship Id="rId34" Type="http://schemas.openxmlformats.org/officeDocument/2006/relationships/slideLayout" Target="../slideLayouts/slideLayout61.xml"/><Relationship Id="rId42" Type="http://schemas.openxmlformats.org/officeDocument/2006/relationships/slideLayout" Target="../slideLayouts/slideLayout69.xml"/><Relationship Id="rId47" Type="http://schemas.openxmlformats.org/officeDocument/2006/relationships/theme" Target="../theme/theme2.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17" Type="http://schemas.openxmlformats.org/officeDocument/2006/relationships/slideLayout" Target="../slideLayouts/slideLayout44.xml"/><Relationship Id="rId25" Type="http://schemas.openxmlformats.org/officeDocument/2006/relationships/slideLayout" Target="../slideLayouts/slideLayout52.xml"/><Relationship Id="rId33" Type="http://schemas.openxmlformats.org/officeDocument/2006/relationships/slideLayout" Target="../slideLayouts/slideLayout60.xml"/><Relationship Id="rId38" Type="http://schemas.openxmlformats.org/officeDocument/2006/relationships/slideLayout" Target="../slideLayouts/slideLayout65.xml"/><Relationship Id="rId46" Type="http://schemas.openxmlformats.org/officeDocument/2006/relationships/slideLayout" Target="../slideLayouts/slideLayout73.xml"/><Relationship Id="rId2" Type="http://schemas.openxmlformats.org/officeDocument/2006/relationships/slideLayout" Target="../slideLayouts/slideLayout29.xml"/><Relationship Id="rId16" Type="http://schemas.openxmlformats.org/officeDocument/2006/relationships/slideLayout" Target="../slideLayouts/slideLayout43.xml"/><Relationship Id="rId20" Type="http://schemas.openxmlformats.org/officeDocument/2006/relationships/slideLayout" Target="../slideLayouts/slideLayout47.xml"/><Relationship Id="rId29" Type="http://schemas.openxmlformats.org/officeDocument/2006/relationships/slideLayout" Target="../slideLayouts/slideLayout56.xml"/><Relationship Id="rId41" Type="http://schemas.openxmlformats.org/officeDocument/2006/relationships/slideLayout" Target="../slideLayouts/slideLayout68.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24" Type="http://schemas.openxmlformats.org/officeDocument/2006/relationships/slideLayout" Target="../slideLayouts/slideLayout51.xml"/><Relationship Id="rId32" Type="http://schemas.openxmlformats.org/officeDocument/2006/relationships/slideLayout" Target="../slideLayouts/slideLayout59.xml"/><Relationship Id="rId37" Type="http://schemas.openxmlformats.org/officeDocument/2006/relationships/slideLayout" Target="../slideLayouts/slideLayout64.xml"/><Relationship Id="rId40" Type="http://schemas.openxmlformats.org/officeDocument/2006/relationships/slideLayout" Target="../slideLayouts/slideLayout67.xml"/><Relationship Id="rId45" Type="http://schemas.openxmlformats.org/officeDocument/2006/relationships/slideLayout" Target="../slideLayouts/slideLayout72.xml"/><Relationship Id="rId5" Type="http://schemas.openxmlformats.org/officeDocument/2006/relationships/slideLayout" Target="../slideLayouts/slideLayout32.xml"/><Relationship Id="rId15" Type="http://schemas.openxmlformats.org/officeDocument/2006/relationships/slideLayout" Target="../slideLayouts/slideLayout42.xml"/><Relationship Id="rId23" Type="http://schemas.openxmlformats.org/officeDocument/2006/relationships/slideLayout" Target="../slideLayouts/slideLayout50.xml"/><Relationship Id="rId28" Type="http://schemas.openxmlformats.org/officeDocument/2006/relationships/slideLayout" Target="../slideLayouts/slideLayout55.xml"/><Relationship Id="rId36" Type="http://schemas.openxmlformats.org/officeDocument/2006/relationships/slideLayout" Target="../slideLayouts/slideLayout63.xml"/><Relationship Id="rId10" Type="http://schemas.openxmlformats.org/officeDocument/2006/relationships/slideLayout" Target="../slideLayouts/slideLayout37.xml"/><Relationship Id="rId19" Type="http://schemas.openxmlformats.org/officeDocument/2006/relationships/slideLayout" Target="../slideLayouts/slideLayout46.xml"/><Relationship Id="rId31" Type="http://schemas.openxmlformats.org/officeDocument/2006/relationships/slideLayout" Target="../slideLayouts/slideLayout58.xml"/><Relationship Id="rId44" Type="http://schemas.openxmlformats.org/officeDocument/2006/relationships/slideLayout" Target="../slideLayouts/slideLayout71.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 Id="rId22" Type="http://schemas.openxmlformats.org/officeDocument/2006/relationships/slideLayout" Target="../slideLayouts/slideLayout49.xml"/><Relationship Id="rId27" Type="http://schemas.openxmlformats.org/officeDocument/2006/relationships/slideLayout" Target="../slideLayouts/slideLayout54.xml"/><Relationship Id="rId30" Type="http://schemas.openxmlformats.org/officeDocument/2006/relationships/slideLayout" Target="../slideLayouts/slideLayout57.xml"/><Relationship Id="rId35" Type="http://schemas.openxmlformats.org/officeDocument/2006/relationships/slideLayout" Target="../slideLayouts/slideLayout62.xml"/><Relationship Id="rId43" Type="http://schemas.openxmlformats.org/officeDocument/2006/relationships/slideLayout" Target="../slideLayouts/slideLayout70.xml"/><Relationship Id="rId48"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slideLayout" Target="../slideLayouts/slideLayout91.xml"/><Relationship Id="rId26" Type="http://schemas.openxmlformats.org/officeDocument/2006/relationships/slideLayout" Target="../slideLayouts/slideLayout99.xml"/><Relationship Id="rId39" Type="http://schemas.openxmlformats.org/officeDocument/2006/relationships/image" Target="../media/image1.png"/><Relationship Id="rId3" Type="http://schemas.openxmlformats.org/officeDocument/2006/relationships/slideLayout" Target="../slideLayouts/slideLayout76.xml"/><Relationship Id="rId21" Type="http://schemas.openxmlformats.org/officeDocument/2006/relationships/slideLayout" Target="../slideLayouts/slideLayout94.xml"/><Relationship Id="rId34" Type="http://schemas.openxmlformats.org/officeDocument/2006/relationships/slideLayout" Target="../slideLayouts/slideLayout107.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5" Type="http://schemas.openxmlformats.org/officeDocument/2006/relationships/slideLayout" Target="../slideLayouts/slideLayout98.xml"/><Relationship Id="rId33" Type="http://schemas.openxmlformats.org/officeDocument/2006/relationships/slideLayout" Target="../slideLayouts/slideLayout106.xml"/><Relationship Id="rId38" Type="http://schemas.openxmlformats.org/officeDocument/2006/relationships/theme" Target="../theme/theme3.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20" Type="http://schemas.openxmlformats.org/officeDocument/2006/relationships/slideLayout" Target="../slideLayouts/slideLayout93.xml"/><Relationship Id="rId29" Type="http://schemas.openxmlformats.org/officeDocument/2006/relationships/slideLayout" Target="../slideLayouts/slideLayout102.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24" Type="http://schemas.openxmlformats.org/officeDocument/2006/relationships/slideLayout" Target="../slideLayouts/slideLayout97.xml"/><Relationship Id="rId32" Type="http://schemas.openxmlformats.org/officeDocument/2006/relationships/slideLayout" Target="../slideLayouts/slideLayout105.xml"/><Relationship Id="rId37" Type="http://schemas.openxmlformats.org/officeDocument/2006/relationships/slideLayout" Target="../slideLayouts/slideLayout110.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23" Type="http://schemas.openxmlformats.org/officeDocument/2006/relationships/slideLayout" Target="../slideLayouts/slideLayout96.xml"/><Relationship Id="rId28" Type="http://schemas.openxmlformats.org/officeDocument/2006/relationships/slideLayout" Target="../slideLayouts/slideLayout101.xml"/><Relationship Id="rId36" Type="http://schemas.openxmlformats.org/officeDocument/2006/relationships/slideLayout" Target="../slideLayouts/slideLayout109.xml"/><Relationship Id="rId10" Type="http://schemas.openxmlformats.org/officeDocument/2006/relationships/slideLayout" Target="../slideLayouts/slideLayout83.xml"/><Relationship Id="rId19" Type="http://schemas.openxmlformats.org/officeDocument/2006/relationships/slideLayout" Target="../slideLayouts/slideLayout92.xml"/><Relationship Id="rId31" Type="http://schemas.openxmlformats.org/officeDocument/2006/relationships/slideLayout" Target="../slideLayouts/slideLayout104.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 Id="rId22" Type="http://schemas.openxmlformats.org/officeDocument/2006/relationships/slideLayout" Target="../slideLayouts/slideLayout95.xml"/><Relationship Id="rId27" Type="http://schemas.openxmlformats.org/officeDocument/2006/relationships/slideLayout" Target="../slideLayouts/slideLayout100.xml"/><Relationship Id="rId30" Type="http://schemas.openxmlformats.org/officeDocument/2006/relationships/slideLayout" Target="../slideLayouts/slideLayout103.xml"/><Relationship Id="rId35" Type="http://schemas.openxmlformats.org/officeDocument/2006/relationships/slideLayout" Target="../slideLayouts/slideLayout108.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123.xml"/><Relationship Id="rId18" Type="http://schemas.openxmlformats.org/officeDocument/2006/relationships/slideLayout" Target="../slideLayouts/slideLayout128.xml"/><Relationship Id="rId26" Type="http://schemas.openxmlformats.org/officeDocument/2006/relationships/slideLayout" Target="../slideLayouts/slideLayout136.xml"/><Relationship Id="rId39" Type="http://schemas.openxmlformats.org/officeDocument/2006/relationships/slideLayout" Target="../slideLayouts/slideLayout149.xml"/><Relationship Id="rId21" Type="http://schemas.openxmlformats.org/officeDocument/2006/relationships/slideLayout" Target="../slideLayouts/slideLayout131.xml"/><Relationship Id="rId34" Type="http://schemas.openxmlformats.org/officeDocument/2006/relationships/slideLayout" Target="../slideLayouts/slideLayout144.xml"/><Relationship Id="rId42" Type="http://schemas.openxmlformats.org/officeDocument/2006/relationships/slideLayout" Target="../slideLayouts/slideLayout152.xml"/><Relationship Id="rId47" Type="http://schemas.openxmlformats.org/officeDocument/2006/relationships/slideLayout" Target="../slideLayouts/slideLayout157.xml"/><Relationship Id="rId50" Type="http://schemas.openxmlformats.org/officeDocument/2006/relationships/slideLayout" Target="../slideLayouts/slideLayout160.xml"/><Relationship Id="rId55" Type="http://schemas.openxmlformats.org/officeDocument/2006/relationships/theme" Target="../theme/theme4.xml"/><Relationship Id="rId7" Type="http://schemas.openxmlformats.org/officeDocument/2006/relationships/slideLayout" Target="../slideLayouts/slideLayout117.xml"/><Relationship Id="rId12" Type="http://schemas.openxmlformats.org/officeDocument/2006/relationships/slideLayout" Target="../slideLayouts/slideLayout122.xml"/><Relationship Id="rId17" Type="http://schemas.openxmlformats.org/officeDocument/2006/relationships/slideLayout" Target="../slideLayouts/slideLayout127.xml"/><Relationship Id="rId25" Type="http://schemas.openxmlformats.org/officeDocument/2006/relationships/slideLayout" Target="../slideLayouts/slideLayout135.xml"/><Relationship Id="rId33" Type="http://schemas.openxmlformats.org/officeDocument/2006/relationships/slideLayout" Target="../slideLayouts/slideLayout143.xml"/><Relationship Id="rId38" Type="http://schemas.openxmlformats.org/officeDocument/2006/relationships/slideLayout" Target="../slideLayouts/slideLayout148.xml"/><Relationship Id="rId46" Type="http://schemas.openxmlformats.org/officeDocument/2006/relationships/slideLayout" Target="../slideLayouts/slideLayout156.xml"/><Relationship Id="rId2" Type="http://schemas.openxmlformats.org/officeDocument/2006/relationships/slideLayout" Target="../slideLayouts/slideLayout112.xml"/><Relationship Id="rId16" Type="http://schemas.openxmlformats.org/officeDocument/2006/relationships/slideLayout" Target="../slideLayouts/slideLayout126.xml"/><Relationship Id="rId20" Type="http://schemas.openxmlformats.org/officeDocument/2006/relationships/slideLayout" Target="../slideLayouts/slideLayout130.xml"/><Relationship Id="rId29" Type="http://schemas.openxmlformats.org/officeDocument/2006/relationships/slideLayout" Target="../slideLayouts/slideLayout139.xml"/><Relationship Id="rId41" Type="http://schemas.openxmlformats.org/officeDocument/2006/relationships/slideLayout" Target="../slideLayouts/slideLayout151.xml"/><Relationship Id="rId54" Type="http://schemas.openxmlformats.org/officeDocument/2006/relationships/slideLayout" Target="../slideLayouts/slideLayout164.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24" Type="http://schemas.openxmlformats.org/officeDocument/2006/relationships/slideLayout" Target="../slideLayouts/slideLayout134.xml"/><Relationship Id="rId32" Type="http://schemas.openxmlformats.org/officeDocument/2006/relationships/slideLayout" Target="../slideLayouts/slideLayout142.xml"/><Relationship Id="rId37" Type="http://schemas.openxmlformats.org/officeDocument/2006/relationships/slideLayout" Target="../slideLayouts/slideLayout147.xml"/><Relationship Id="rId40" Type="http://schemas.openxmlformats.org/officeDocument/2006/relationships/slideLayout" Target="../slideLayouts/slideLayout150.xml"/><Relationship Id="rId45" Type="http://schemas.openxmlformats.org/officeDocument/2006/relationships/slideLayout" Target="../slideLayouts/slideLayout155.xml"/><Relationship Id="rId53" Type="http://schemas.openxmlformats.org/officeDocument/2006/relationships/slideLayout" Target="../slideLayouts/slideLayout163.xml"/><Relationship Id="rId5" Type="http://schemas.openxmlformats.org/officeDocument/2006/relationships/slideLayout" Target="../slideLayouts/slideLayout115.xml"/><Relationship Id="rId15" Type="http://schemas.openxmlformats.org/officeDocument/2006/relationships/slideLayout" Target="../slideLayouts/slideLayout125.xml"/><Relationship Id="rId23" Type="http://schemas.openxmlformats.org/officeDocument/2006/relationships/slideLayout" Target="../slideLayouts/slideLayout133.xml"/><Relationship Id="rId28" Type="http://schemas.openxmlformats.org/officeDocument/2006/relationships/slideLayout" Target="../slideLayouts/slideLayout138.xml"/><Relationship Id="rId36" Type="http://schemas.openxmlformats.org/officeDocument/2006/relationships/slideLayout" Target="../slideLayouts/slideLayout146.xml"/><Relationship Id="rId49" Type="http://schemas.openxmlformats.org/officeDocument/2006/relationships/slideLayout" Target="../slideLayouts/slideLayout159.xml"/><Relationship Id="rId10" Type="http://schemas.openxmlformats.org/officeDocument/2006/relationships/slideLayout" Target="../slideLayouts/slideLayout120.xml"/><Relationship Id="rId19" Type="http://schemas.openxmlformats.org/officeDocument/2006/relationships/slideLayout" Target="../slideLayouts/slideLayout129.xml"/><Relationship Id="rId31" Type="http://schemas.openxmlformats.org/officeDocument/2006/relationships/slideLayout" Target="../slideLayouts/slideLayout141.xml"/><Relationship Id="rId44" Type="http://schemas.openxmlformats.org/officeDocument/2006/relationships/slideLayout" Target="../slideLayouts/slideLayout154.xml"/><Relationship Id="rId52" Type="http://schemas.openxmlformats.org/officeDocument/2006/relationships/slideLayout" Target="../slideLayouts/slideLayout162.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slideLayout" Target="../slideLayouts/slideLayout124.xml"/><Relationship Id="rId22" Type="http://schemas.openxmlformats.org/officeDocument/2006/relationships/slideLayout" Target="../slideLayouts/slideLayout132.xml"/><Relationship Id="rId27" Type="http://schemas.openxmlformats.org/officeDocument/2006/relationships/slideLayout" Target="../slideLayouts/slideLayout137.xml"/><Relationship Id="rId30" Type="http://schemas.openxmlformats.org/officeDocument/2006/relationships/slideLayout" Target="../slideLayouts/slideLayout140.xml"/><Relationship Id="rId35" Type="http://schemas.openxmlformats.org/officeDocument/2006/relationships/slideLayout" Target="../slideLayouts/slideLayout145.xml"/><Relationship Id="rId43" Type="http://schemas.openxmlformats.org/officeDocument/2006/relationships/slideLayout" Target="../slideLayouts/slideLayout153.xml"/><Relationship Id="rId48" Type="http://schemas.openxmlformats.org/officeDocument/2006/relationships/slideLayout" Target="../slideLayouts/slideLayout158.xml"/><Relationship Id="rId56" Type="http://schemas.openxmlformats.org/officeDocument/2006/relationships/image" Target="../media/image32.png"/><Relationship Id="rId8" Type="http://schemas.openxmlformats.org/officeDocument/2006/relationships/slideLayout" Target="../slideLayouts/slideLayout118.xml"/><Relationship Id="rId51" Type="http://schemas.openxmlformats.org/officeDocument/2006/relationships/slideLayout" Target="../slideLayouts/slideLayout161.xml"/><Relationship Id="rId3" Type="http://schemas.openxmlformats.org/officeDocument/2006/relationships/slideLayout" Target="../slideLayouts/slideLayout1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15">
            <a:extLst>
              <a:ext uri="{FF2B5EF4-FFF2-40B4-BE49-F238E27FC236}">
                <a16:creationId xmlns:a16="http://schemas.microsoft.com/office/drawing/2014/main" id="{E8268ACF-E7DA-4D10-B8E0-3857F79FB940}"/>
              </a:ext>
            </a:extLst>
          </p:cNvPr>
          <p:cNvPicPr>
            <a:picLocks noChangeAspect="1"/>
          </p:cNvPicPr>
          <p:nvPr userDrawn="1"/>
        </p:nvPicPr>
        <p:blipFill>
          <a:blip r:embed="rId29"/>
          <a:stretch>
            <a:fillRect/>
          </a:stretch>
        </p:blipFill>
        <p:spPr>
          <a:xfrm>
            <a:off x="271509" y="233738"/>
            <a:ext cx="1607987" cy="308139"/>
          </a:xfrm>
          <a:prstGeom prst="rect">
            <a:avLst/>
          </a:prstGeom>
        </p:spPr>
      </p:pic>
      <p:sp>
        <p:nvSpPr>
          <p:cNvPr id="5" name="Нижний колонтитул 4">
            <a:extLst>
              <a:ext uri="{FF2B5EF4-FFF2-40B4-BE49-F238E27FC236}">
                <a16:creationId xmlns:a16="http://schemas.microsoft.com/office/drawing/2014/main" id="{8CC83AC4-7B58-40AD-82D0-ADB7A62B068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Tree>
    <p:extLst>
      <p:ext uri="{BB962C8B-B14F-4D97-AF65-F5344CB8AC3E}">
        <p14:creationId xmlns:p14="http://schemas.microsoft.com/office/powerpoint/2010/main" val="2333272058"/>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710" r:id="rId3"/>
    <p:sldLayoutId id="2147483709" r:id="rId4"/>
    <p:sldLayoutId id="2147483713" r:id="rId5"/>
    <p:sldLayoutId id="2147483812" r:id="rId6"/>
    <p:sldLayoutId id="2147483811" r:id="rId7"/>
    <p:sldLayoutId id="2147483813" r:id="rId8"/>
    <p:sldLayoutId id="2147483682" r:id="rId9"/>
    <p:sldLayoutId id="2147483805" r:id="rId10"/>
    <p:sldLayoutId id="2147483806" r:id="rId11"/>
    <p:sldLayoutId id="2147483807" r:id="rId12"/>
    <p:sldLayoutId id="2147483808" r:id="rId13"/>
    <p:sldLayoutId id="2147483809" r:id="rId14"/>
    <p:sldLayoutId id="2147483810" r:id="rId15"/>
    <p:sldLayoutId id="2147483667" r:id="rId16"/>
    <p:sldLayoutId id="2147483715" r:id="rId17"/>
    <p:sldLayoutId id="2147483716" r:id="rId18"/>
    <p:sldLayoutId id="2147483683" r:id="rId19"/>
    <p:sldLayoutId id="2147483827" r:id="rId20"/>
    <p:sldLayoutId id="2147483828" r:id="rId21"/>
    <p:sldLayoutId id="2147483687" r:id="rId22"/>
    <p:sldLayoutId id="2147483788" r:id="rId23"/>
    <p:sldLayoutId id="2147483685" r:id="rId24"/>
    <p:sldLayoutId id="2147483688" r:id="rId25"/>
    <p:sldLayoutId id="2147483686" r:id="rId26"/>
    <p:sldLayoutId id="2147483689" r:id="rId2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1232">
          <p15:clr>
            <a:srgbClr val="F26B43"/>
          </p15:clr>
        </p15:guide>
        <p15:guide id="3" pos="1413">
          <p15:clr>
            <a:srgbClr val="F26B43"/>
          </p15:clr>
        </p15:guide>
        <p15:guide id="4" pos="2502">
          <p15:clr>
            <a:srgbClr val="F26B43"/>
          </p15:clr>
        </p15:guide>
        <p15:guide id="5" pos="2683">
          <p15:clr>
            <a:srgbClr val="F26B43"/>
          </p15:clr>
        </p15:guide>
        <p15:guide id="6" pos="3749">
          <p15:clr>
            <a:srgbClr val="F26B43"/>
          </p15:clr>
        </p15:guide>
        <p15:guide id="7" pos="3931">
          <p15:clr>
            <a:srgbClr val="F26B43"/>
          </p15:clr>
        </p15:guide>
        <p15:guide id="8" pos="4997">
          <p15:clr>
            <a:srgbClr val="F26B43"/>
          </p15:clr>
        </p15:guide>
        <p15:guide id="9" pos="5178">
          <p15:clr>
            <a:srgbClr val="F26B43"/>
          </p15:clr>
        </p15:guide>
        <p15:guide id="10" pos="6244">
          <p15:clr>
            <a:srgbClr val="F26B43"/>
          </p15:clr>
        </p15:guide>
        <p15:guide id="11" pos="6425">
          <p15:clr>
            <a:srgbClr val="F26B43"/>
          </p15:clr>
        </p15:guide>
        <p15:guide id="12" pos="7514">
          <p15:clr>
            <a:srgbClr val="F26B43"/>
          </p15:clr>
        </p15:guide>
        <p15:guide id="13" orient="horz" pos="164">
          <p15:clr>
            <a:srgbClr val="F26B43"/>
          </p15:clr>
        </p15:guide>
        <p15:guide id="14" orient="horz" pos="4156">
          <p15:clr>
            <a:srgbClr val="F26B43"/>
          </p15:clr>
        </p15:guide>
        <p15:guide id="15" orient="horz" pos="2160">
          <p15:clr>
            <a:srgbClr val="F26B43"/>
          </p15:clr>
        </p15:guide>
        <p15:guide id="16" orient="horz" pos="1139">
          <p15:clr>
            <a:srgbClr val="F26B43"/>
          </p15:clr>
        </p15:guide>
        <p15:guide id="17" orient="horz" pos="3203">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98CD8FA0-7ED4-4D1B-8A50-7DB4382C4F3C}"/>
              </a:ext>
            </a:extLst>
          </p:cNvPr>
          <p:cNvPicPr>
            <a:picLocks noChangeAspect="1"/>
          </p:cNvPicPr>
          <p:nvPr userDrawn="1"/>
        </p:nvPicPr>
        <p:blipFill>
          <a:blip r:embed="rId48">
            <a:alphaModFix amt="50000"/>
          </a:blip>
          <a:stretch>
            <a:fillRect/>
          </a:stretch>
        </p:blipFill>
        <p:spPr>
          <a:xfrm>
            <a:off x="11133811" y="260350"/>
            <a:ext cx="798474" cy="153012"/>
          </a:xfrm>
          <a:prstGeom prst="rect">
            <a:avLst/>
          </a:prstGeom>
        </p:spPr>
      </p:pic>
    </p:spTree>
    <p:extLst>
      <p:ext uri="{BB962C8B-B14F-4D97-AF65-F5344CB8AC3E}">
        <p14:creationId xmlns:p14="http://schemas.microsoft.com/office/powerpoint/2010/main" val="1047808117"/>
      </p:ext>
    </p:extLst>
  </p:cSld>
  <p:clrMap bg1="lt1" tx1="dk1" bg2="lt2" tx2="dk2" accent1="accent1" accent2="accent2" accent3="accent3" accent4="accent4" accent5="accent5" accent6="accent6" hlink="hlink" folHlink="folHlink"/>
  <p:sldLayoutIdLst>
    <p:sldLayoutId id="2147483775" r:id="rId1"/>
    <p:sldLayoutId id="2147483824" r:id="rId2"/>
    <p:sldLayoutId id="2147483826" r:id="rId3"/>
    <p:sldLayoutId id="2147483823" r:id="rId4"/>
    <p:sldLayoutId id="2147483820" r:id="rId5"/>
    <p:sldLayoutId id="2147483819" r:id="rId6"/>
    <p:sldLayoutId id="2147483818" r:id="rId7"/>
    <p:sldLayoutId id="2147483816" r:id="rId8"/>
    <p:sldLayoutId id="2147483821" r:id="rId9"/>
    <p:sldLayoutId id="2147483822" r:id="rId10"/>
    <p:sldLayoutId id="2147483814" r:id="rId11"/>
    <p:sldLayoutId id="2147483815" r:id="rId12"/>
    <p:sldLayoutId id="2147483789" r:id="rId13"/>
    <p:sldLayoutId id="2147483755" r:id="rId14"/>
    <p:sldLayoutId id="2147483763" r:id="rId15"/>
    <p:sldLayoutId id="2147483767" r:id="rId16"/>
    <p:sldLayoutId id="2147483796" r:id="rId17"/>
    <p:sldLayoutId id="2147483776" r:id="rId18"/>
    <p:sldLayoutId id="2147483783" r:id="rId19"/>
    <p:sldLayoutId id="2147483797" r:id="rId20"/>
    <p:sldLayoutId id="2147483784" r:id="rId21"/>
    <p:sldLayoutId id="2147483787" r:id="rId22"/>
    <p:sldLayoutId id="2147483759" r:id="rId23"/>
    <p:sldLayoutId id="2147483773" r:id="rId24"/>
    <p:sldLayoutId id="2147483772" r:id="rId25"/>
    <p:sldLayoutId id="2147483777" r:id="rId26"/>
    <p:sldLayoutId id="2147483744" r:id="rId27"/>
    <p:sldLayoutId id="2147483745" r:id="rId28"/>
    <p:sldLayoutId id="2147483768" r:id="rId29"/>
    <p:sldLayoutId id="2147483771" r:id="rId30"/>
    <p:sldLayoutId id="2147483774" r:id="rId31"/>
    <p:sldLayoutId id="2147483769" r:id="rId32"/>
    <p:sldLayoutId id="2147483770" r:id="rId33"/>
    <p:sldLayoutId id="2147483779" r:id="rId34"/>
    <p:sldLayoutId id="2147483792" r:id="rId35"/>
    <p:sldLayoutId id="2147483790" r:id="rId36"/>
    <p:sldLayoutId id="2147483793" r:id="rId37"/>
    <p:sldLayoutId id="2147483780" r:id="rId38"/>
    <p:sldLayoutId id="2147483794" r:id="rId39"/>
    <p:sldLayoutId id="2147483781" r:id="rId40"/>
    <p:sldLayoutId id="2147483791" r:id="rId41"/>
    <p:sldLayoutId id="2147483786" r:id="rId42"/>
    <p:sldLayoutId id="2147483795" r:id="rId43"/>
    <p:sldLayoutId id="2147483800" r:id="rId44"/>
    <p:sldLayoutId id="2147483829" r:id="rId45"/>
    <p:sldLayoutId id="2147483830" r:id="rId4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1232">
          <p15:clr>
            <a:srgbClr val="F26B43"/>
          </p15:clr>
        </p15:guide>
        <p15:guide id="3" pos="1413">
          <p15:clr>
            <a:srgbClr val="F26B43"/>
          </p15:clr>
        </p15:guide>
        <p15:guide id="4" pos="2502">
          <p15:clr>
            <a:srgbClr val="F26B43"/>
          </p15:clr>
        </p15:guide>
        <p15:guide id="5" pos="2683">
          <p15:clr>
            <a:srgbClr val="F26B43"/>
          </p15:clr>
        </p15:guide>
        <p15:guide id="6" pos="3749">
          <p15:clr>
            <a:srgbClr val="F26B43"/>
          </p15:clr>
        </p15:guide>
        <p15:guide id="7" pos="3931">
          <p15:clr>
            <a:srgbClr val="F26B43"/>
          </p15:clr>
        </p15:guide>
        <p15:guide id="8" pos="4997">
          <p15:clr>
            <a:srgbClr val="F26B43"/>
          </p15:clr>
        </p15:guide>
        <p15:guide id="9" pos="5178">
          <p15:clr>
            <a:srgbClr val="F26B43"/>
          </p15:clr>
        </p15:guide>
        <p15:guide id="10" pos="6244">
          <p15:clr>
            <a:srgbClr val="F26B43"/>
          </p15:clr>
        </p15:guide>
        <p15:guide id="11" pos="6425">
          <p15:clr>
            <a:srgbClr val="F26B43"/>
          </p15:clr>
        </p15:guide>
        <p15:guide id="12" pos="7514">
          <p15:clr>
            <a:srgbClr val="F26B43"/>
          </p15:clr>
        </p15:guide>
        <p15:guide id="13" orient="horz" pos="164">
          <p15:clr>
            <a:srgbClr val="F26B43"/>
          </p15:clr>
        </p15:guide>
        <p15:guide id="14" orient="horz" pos="4156">
          <p15:clr>
            <a:srgbClr val="F26B43"/>
          </p15:clr>
        </p15:guide>
        <p15:guide id="15" orient="horz" pos="550">
          <p15:clr>
            <a:srgbClr val="F26B43"/>
          </p15:clr>
        </p15:guide>
        <p15:guide id="16" orient="horz" pos="2160">
          <p15:clr>
            <a:srgbClr val="F26B43"/>
          </p15:clr>
        </p15:guide>
        <p15:guide id="17" orient="horz" pos="799">
          <p15:clr>
            <a:srgbClr val="F26B43"/>
          </p15:clr>
        </p15:guide>
        <p15:guide id="18" orient="horz" pos="3203">
          <p15:clr>
            <a:srgbClr val="F26B43"/>
          </p15:clr>
        </p15:guide>
        <p15:guide id="19" orient="horz" pos="113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2"/>
        <p:cNvGrpSpPr/>
        <p:nvPr/>
      </p:nvGrpSpPr>
      <p:grpSpPr>
        <a:xfrm>
          <a:off x="0" y="0"/>
          <a:ext cx="0" cy="0"/>
          <a:chOff x="0" y="0"/>
          <a:chExt cx="0" cy="0"/>
        </a:xfrm>
      </p:grpSpPr>
      <p:pic>
        <p:nvPicPr>
          <p:cNvPr id="183" name="Google Shape;183;p22"/>
          <p:cNvPicPr preferRelativeResize="0"/>
          <p:nvPr/>
        </p:nvPicPr>
        <p:blipFill rotWithShape="1">
          <a:blip r:embed="rId39">
            <a:alphaModFix amt="50000"/>
          </a:blip>
          <a:srcRect/>
          <a:stretch/>
        </p:blipFill>
        <p:spPr>
          <a:xfrm>
            <a:off x="11133811" y="260350"/>
            <a:ext cx="798474" cy="153012"/>
          </a:xfrm>
          <a:prstGeom prst="rect">
            <a:avLst/>
          </a:prstGeom>
          <a:noFill/>
          <a:ln>
            <a:noFill/>
          </a:ln>
        </p:spPr>
      </p:pic>
    </p:spTree>
    <p:extLst>
      <p:ext uri="{BB962C8B-B14F-4D97-AF65-F5344CB8AC3E}">
        <p14:creationId xmlns:p14="http://schemas.microsoft.com/office/powerpoint/2010/main" val="1578217540"/>
      </p:ext>
    </p:extLst>
  </p:cSld>
  <p:clrMap bg1="lt1" tx1="dk1" bg2="dk2" tx2="lt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 id="2147483846" r:id="rId12"/>
    <p:sldLayoutId id="2147483848" r:id="rId13"/>
    <p:sldLayoutId id="2147483849" r:id="rId14"/>
    <p:sldLayoutId id="2147483850" r:id="rId15"/>
    <p:sldLayoutId id="2147483851" r:id="rId16"/>
    <p:sldLayoutId id="2147483852" r:id="rId17"/>
    <p:sldLayoutId id="2147483853" r:id="rId18"/>
    <p:sldLayoutId id="2147483854" r:id="rId19"/>
    <p:sldLayoutId id="2147483855" r:id="rId20"/>
    <p:sldLayoutId id="2147483856" r:id="rId21"/>
    <p:sldLayoutId id="2147483857" r:id="rId22"/>
    <p:sldLayoutId id="2147483858" r:id="rId23"/>
    <p:sldLayoutId id="2147483859" r:id="rId24"/>
    <p:sldLayoutId id="2147483860" r:id="rId25"/>
    <p:sldLayoutId id="2147483861" r:id="rId26"/>
    <p:sldLayoutId id="2147483862" r:id="rId27"/>
    <p:sldLayoutId id="2147483863" r:id="rId28"/>
    <p:sldLayoutId id="2147483864" r:id="rId29"/>
    <p:sldLayoutId id="2147483865" r:id="rId30"/>
    <p:sldLayoutId id="2147483866" r:id="rId31"/>
    <p:sldLayoutId id="2147483867" r:id="rId32"/>
    <p:sldLayoutId id="2147483868" r:id="rId33"/>
    <p:sldLayoutId id="2147483869" r:id="rId34"/>
    <p:sldLayoutId id="2147483870" r:id="rId35"/>
    <p:sldLayoutId id="2147483871" r:id="rId36"/>
    <p:sldLayoutId id="2147483872" r:id="rId3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166">
          <p15:clr>
            <a:srgbClr val="F26B43"/>
          </p15:clr>
        </p15:guide>
        <p15:guide id="2" pos="1232">
          <p15:clr>
            <a:srgbClr val="F26B43"/>
          </p15:clr>
        </p15:guide>
        <p15:guide id="3" pos="1413">
          <p15:clr>
            <a:srgbClr val="F26B43"/>
          </p15:clr>
        </p15:guide>
        <p15:guide id="4" pos="2502">
          <p15:clr>
            <a:srgbClr val="F26B43"/>
          </p15:clr>
        </p15:guide>
        <p15:guide id="5" pos="2683">
          <p15:clr>
            <a:srgbClr val="F26B43"/>
          </p15:clr>
        </p15:guide>
        <p15:guide id="6" pos="3749">
          <p15:clr>
            <a:srgbClr val="F26B43"/>
          </p15:clr>
        </p15:guide>
        <p15:guide id="7" pos="3931">
          <p15:clr>
            <a:srgbClr val="F26B43"/>
          </p15:clr>
        </p15:guide>
        <p15:guide id="8" pos="4997">
          <p15:clr>
            <a:srgbClr val="F26B43"/>
          </p15:clr>
        </p15:guide>
        <p15:guide id="9" pos="5178">
          <p15:clr>
            <a:srgbClr val="F26B43"/>
          </p15:clr>
        </p15:guide>
        <p15:guide id="10" pos="6244">
          <p15:clr>
            <a:srgbClr val="F26B43"/>
          </p15:clr>
        </p15:guide>
        <p15:guide id="11" pos="6425">
          <p15:clr>
            <a:srgbClr val="F26B43"/>
          </p15:clr>
        </p15:guide>
        <p15:guide id="12" pos="7514">
          <p15:clr>
            <a:srgbClr val="F26B43"/>
          </p15:clr>
        </p15:guide>
        <p15:guide id="13" orient="horz" pos="164">
          <p15:clr>
            <a:srgbClr val="F26B43"/>
          </p15:clr>
        </p15:guide>
        <p15:guide id="14" orient="horz" pos="4156">
          <p15:clr>
            <a:srgbClr val="F26B43"/>
          </p15:clr>
        </p15:guide>
        <p15:guide id="15" orient="horz" pos="550">
          <p15:clr>
            <a:srgbClr val="F26B43"/>
          </p15:clr>
        </p15:guide>
        <p15:guide id="16" orient="horz" pos="2160">
          <p15:clr>
            <a:srgbClr val="F26B43"/>
          </p15:clr>
        </p15:guide>
        <p15:guide id="17" orient="horz" pos="799">
          <p15:clr>
            <a:srgbClr val="F26B43"/>
          </p15:clr>
        </p15:guide>
        <p15:guide id="18" orient="horz" pos="3203">
          <p15:clr>
            <a:srgbClr val="F26B43"/>
          </p15:clr>
        </p15:guide>
        <p15:guide id="19" orient="horz" pos="1139">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12">
            <a:extLst>
              <a:ext uri="{FF2B5EF4-FFF2-40B4-BE49-F238E27FC236}">
                <a16:creationId xmlns:a16="http://schemas.microsoft.com/office/drawing/2014/main" id="{98CD8FA0-7ED4-4D1B-8A50-7DB4382C4F3C}"/>
              </a:ext>
            </a:extLst>
          </p:cNvPr>
          <p:cNvPicPr>
            <a:picLocks noChangeAspect="1"/>
          </p:cNvPicPr>
          <p:nvPr userDrawn="1"/>
        </p:nvPicPr>
        <p:blipFill>
          <a:blip r:embed="rId56" cstate="email">
            <a:alphaModFix amt="50000"/>
            <a:extLst>
              <a:ext uri="{28A0092B-C50C-407E-A947-70E740481C1C}">
                <a14:useLocalDpi xmlns:a14="http://schemas.microsoft.com/office/drawing/2010/main"/>
              </a:ext>
            </a:extLst>
          </a:blip>
          <a:stretch>
            <a:fillRect/>
          </a:stretch>
        </p:blipFill>
        <p:spPr>
          <a:xfrm>
            <a:off x="11133811" y="260350"/>
            <a:ext cx="798474" cy="153012"/>
          </a:xfrm>
          <a:prstGeom prst="rect">
            <a:avLst/>
          </a:prstGeom>
        </p:spPr>
      </p:pic>
    </p:spTree>
    <p:extLst>
      <p:ext uri="{BB962C8B-B14F-4D97-AF65-F5344CB8AC3E}">
        <p14:creationId xmlns:p14="http://schemas.microsoft.com/office/powerpoint/2010/main" val="3840721770"/>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 id="2147483892" r:id="rId19"/>
    <p:sldLayoutId id="2147483893" r:id="rId20"/>
    <p:sldLayoutId id="2147483894" r:id="rId21"/>
    <p:sldLayoutId id="2147483895" r:id="rId22"/>
    <p:sldLayoutId id="2147483896" r:id="rId23"/>
    <p:sldLayoutId id="2147483897" r:id="rId24"/>
    <p:sldLayoutId id="2147483898" r:id="rId25"/>
    <p:sldLayoutId id="2147483899" r:id="rId26"/>
    <p:sldLayoutId id="2147483900" r:id="rId27"/>
    <p:sldLayoutId id="2147483901" r:id="rId28"/>
    <p:sldLayoutId id="2147483902" r:id="rId29"/>
    <p:sldLayoutId id="2147483903" r:id="rId30"/>
    <p:sldLayoutId id="2147483904" r:id="rId31"/>
    <p:sldLayoutId id="2147483905" r:id="rId32"/>
    <p:sldLayoutId id="2147483906" r:id="rId33"/>
    <p:sldLayoutId id="2147483907" r:id="rId34"/>
    <p:sldLayoutId id="2147483908" r:id="rId35"/>
    <p:sldLayoutId id="2147483909" r:id="rId36"/>
    <p:sldLayoutId id="2147483910" r:id="rId37"/>
    <p:sldLayoutId id="2147483911" r:id="rId38"/>
    <p:sldLayoutId id="2147483912" r:id="rId39"/>
    <p:sldLayoutId id="2147483913" r:id="rId40"/>
    <p:sldLayoutId id="2147483914" r:id="rId41"/>
    <p:sldLayoutId id="2147483915" r:id="rId42"/>
    <p:sldLayoutId id="2147483916" r:id="rId43"/>
    <p:sldLayoutId id="2147483917" r:id="rId44"/>
    <p:sldLayoutId id="2147483918" r:id="rId45"/>
    <p:sldLayoutId id="2147483919" r:id="rId46"/>
    <p:sldLayoutId id="2147483920" r:id="rId47"/>
    <p:sldLayoutId id="2147483921" r:id="rId48"/>
    <p:sldLayoutId id="2147483922" r:id="rId49"/>
    <p:sldLayoutId id="2147483923" r:id="rId50"/>
    <p:sldLayoutId id="2147483924" r:id="rId51"/>
    <p:sldLayoutId id="2147483925" r:id="rId52"/>
    <p:sldLayoutId id="2147483926" r:id="rId53"/>
    <p:sldLayoutId id="2147483927" r:id="rId5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6">
          <p15:clr>
            <a:srgbClr val="F26B43"/>
          </p15:clr>
        </p15:guide>
        <p15:guide id="2" pos="1232">
          <p15:clr>
            <a:srgbClr val="F26B43"/>
          </p15:clr>
        </p15:guide>
        <p15:guide id="3" pos="1413">
          <p15:clr>
            <a:srgbClr val="F26B43"/>
          </p15:clr>
        </p15:guide>
        <p15:guide id="4" pos="2502">
          <p15:clr>
            <a:srgbClr val="F26B43"/>
          </p15:clr>
        </p15:guide>
        <p15:guide id="5" pos="2683">
          <p15:clr>
            <a:srgbClr val="F26B43"/>
          </p15:clr>
        </p15:guide>
        <p15:guide id="6" pos="3749">
          <p15:clr>
            <a:srgbClr val="F26B43"/>
          </p15:clr>
        </p15:guide>
        <p15:guide id="7" pos="3931">
          <p15:clr>
            <a:srgbClr val="F26B43"/>
          </p15:clr>
        </p15:guide>
        <p15:guide id="8" pos="4997">
          <p15:clr>
            <a:srgbClr val="F26B43"/>
          </p15:clr>
        </p15:guide>
        <p15:guide id="9" pos="5178">
          <p15:clr>
            <a:srgbClr val="F26B43"/>
          </p15:clr>
        </p15:guide>
        <p15:guide id="10" pos="6244">
          <p15:clr>
            <a:srgbClr val="F26B43"/>
          </p15:clr>
        </p15:guide>
        <p15:guide id="11" pos="6425">
          <p15:clr>
            <a:srgbClr val="F26B43"/>
          </p15:clr>
        </p15:guide>
        <p15:guide id="12" pos="7514">
          <p15:clr>
            <a:srgbClr val="F26B43"/>
          </p15:clr>
        </p15:guide>
        <p15:guide id="13" orient="horz" pos="164">
          <p15:clr>
            <a:srgbClr val="F26B43"/>
          </p15:clr>
        </p15:guide>
        <p15:guide id="14" orient="horz" pos="4156">
          <p15:clr>
            <a:srgbClr val="F26B43"/>
          </p15:clr>
        </p15:guide>
        <p15:guide id="15" orient="horz" pos="550">
          <p15:clr>
            <a:srgbClr val="F26B43"/>
          </p15:clr>
        </p15:guide>
        <p15:guide id="16" orient="horz" pos="2160">
          <p15:clr>
            <a:srgbClr val="F26B43"/>
          </p15:clr>
        </p15:guide>
        <p15:guide id="17" orient="horz" pos="799">
          <p15:clr>
            <a:srgbClr val="F26B43"/>
          </p15:clr>
        </p15:guide>
        <p15:guide id="18" orient="horz" pos="3203">
          <p15:clr>
            <a:srgbClr val="F26B43"/>
          </p15:clr>
        </p15:guide>
        <p15:guide id="19" orient="horz" pos="113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5.png"/><Relationship Id="rId1" Type="http://schemas.openxmlformats.org/officeDocument/2006/relationships/slideLayout" Target="../slideLayouts/slideLayout28.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87.svg"/><Relationship Id="rId7" Type="http://schemas.openxmlformats.org/officeDocument/2006/relationships/image" Target="../media/image91.svg"/><Relationship Id="rId2" Type="http://schemas.openxmlformats.org/officeDocument/2006/relationships/image" Target="../media/image86.png"/><Relationship Id="rId1" Type="http://schemas.openxmlformats.org/officeDocument/2006/relationships/slideLayout" Target="../slideLayouts/slideLayout62.xml"/><Relationship Id="rId6" Type="http://schemas.openxmlformats.org/officeDocument/2006/relationships/image" Target="../media/image90.png"/><Relationship Id="rId5" Type="http://schemas.openxmlformats.org/officeDocument/2006/relationships/image" Target="../media/image89.svg"/><Relationship Id="rId4" Type="http://schemas.openxmlformats.org/officeDocument/2006/relationships/image" Target="../media/image8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xml"/><Relationship Id="rId1" Type="http://schemas.openxmlformats.org/officeDocument/2006/relationships/slideLayout" Target="../slideLayouts/slideLayout74.xml"/><Relationship Id="rId4" Type="http://schemas.openxmlformats.org/officeDocument/2006/relationships/image" Target="../media/image93.png"/></Relationships>
</file>

<file path=ppt/slides/_rels/slide1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6.xml"/><Relationship Id="rId1" Type="http://schemas.openxmlformats.org/officeDocument/2006/relationships/slideLayout" Target="../slideLayouts/slideLayout28.xml"/><Relationship Id="rId5" Type="http://schemas.openxmlformats.org/officeDocument/2006/relationships/image" Target="../media/image96.jpeg"/><Relationship Id="rId4" Type="http://schemas.openxmlformats.org/officeDocument/2006/relationships/image" Target="../media/image95.jpeg"/></Relationships>
</file>

<file path=ppt/slides/_rels/slide18.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8.svg"/><Relationship Id="rId7" Type="http://schemas.openxmlformats.org/officeDocument/2006/relationships/image" Target="../media/image103.svg"/><Relationship Id="rId2" Type="http://schemas.openxmlformats.org/officeDocument/2006/relationships/image" Target="../media/image97.png"/><Relationship Id="rId1" Type="http://schemas.openxmlformats.org/officeDocument/2006/relationships/slideLayout" Target="../slideLayouts/slideLayout62.xml"/><Relationship Id="rId6" Type="http://schemas.openxmlformats.org/officeDocument/2006/relationships/image" Target="../media/image102.png"/><Relationship Id="rId5" Type="http://schemas.openxmlformats.org/officeDocument/2006/relationships/image" Target="../media/image100.svg"/><Relationship Id="rId4" Type="http://schemas.openxmlformats.org/officeDocument/2006/relationships/image" Target="../media/image99.png"/><Relationship Id="rId9" Type="http://schemas.openxmlformats.org/officeDocument/2006/relationships/image" Target="../media/image105.svg"/></Relationships>
</file>

<file path=ppt/slides/_rels/slide19.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hyperlink" Target="https://t.me/solar_security" TargetMode="External"/><Relationship Id="rId7" Type="http://schemas.openxmlformats.org/officeDocument/2006/relationships/image" Target="../media/image108.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hyperlink" Target="https://vk.com/solar_security" TargetMode="External"/><Relationship Id="rId5" Type="http://schemas.openxmlformats.org/officeDocument/2006/relationships/image" Target="../media/image107.svg"/><Relationship Id="rId4" Type="http://schemas.openxmlformats.org/officeDocument/2006/relationships/image" Target="../media/image106.png"/><Relationship Id="rId9" Type="http://schemas.openxmlformats.org/officeDocument/2006/relationships/image" Target="../media/image11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159.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18" Type="http://schemas.openxmlformats.org/officeDocument/2006/relationships/image" Target="../media/image68.png"/><Relationship Id="rId3" Type="http://schemas.openxmlformats.org/officeDocument/2006/relationships/image" Target="../media/image53.svg"/><Relationship Id="rId21" Type="http://schemas.openxmlformats.org/officeDocument/2006/relationships/image" Target="../media/image71.svg"/><Relationship Id="rId7" Type="http://schemas.openxmlformats.org/officeDocument/2006/relationships/image" Target="../media/image57.svg"/><Relationship Id="rId12" Type="http://schemas.openxmlformats.org/officeDocument/2006/relationships/image" Target="../media/image62.png"/><Relationship Id="rId17" Type="http://schemas.openxmlformats.org/officeDocument/2006/relationships/image" Target="../media/image67.svg"/><Relationship Id="rId25" Type="http://schemas.openxmlformats.org/officeDocument/2006/relationships/image" Target="../media/image75.svg"/><Relationship Id="rId2" Type="http://schemas.openxmlformats.org/officeDocument/2006/relationships/image" Target="../media/image52.png"/><Relationship Id="rId16" Type="http://schemas.openxmlformats.org/officeDocument/2006/relationships/image" Target="../media/image66.png"/><Relationship Id="rId20" Type="http://schemas.openxmlformats.org/officeDocument/2006/relationships/image" Target="../media/image70.png"/><Relationship Id="rId1" Type="http://schemas.openxmlformats.org/officeDocument/2006/relationships/slideLayout" Target="../slideLayouts/slideLayout28.xml"/><Relationship Id="rId6" Type="http://schemas.openxmlformats.org/officeDocument/2006/relationships/image" Target="../media/image56.png"/><Relationship Id="rId11" Type="http://schemas.openxmlformats.org/officeDocument/2006/relationships/image" Target="../media/image61.svg"/><Relationship Id="rId24" Type="http://schemas.openxmlformats.org/officeDocument/2006/relationships/image" Target="../media/image74.png"/><Relationship Id="rId5" Type="http://schemas.openxmlformats.org/officeDocument/2006/relationships/image" Target="../media/image55.svg"/><Relationship Id="rId15" Type="http://schemas.openxmlformats.org/officeDocument/2006/relationships/image" Target="../media/image65.svg"/><Relationship Id="rId23" Type="http://schemas.openxmlformats.org/officeDocument/2006/relationships/image" Target="../media/image73.svg"/><Relationship Id="rId10" Type="http://schemas.openxmlformats.org/officeDocument/2006/relationships/image" Target="../media/image60.png"/><Relationship Id="rId19" Type="http://schemas.openxmlformats.org/officeDocument/2006/relationships/image" Target="../media/image69.svg"/><Relationship Id="rId4" Type="http://schemas.openxmlformats.org/officeDocument/2006/relationships/image" Target="../media/image54.png"/><Relationship Id="rId9" Type="http://schemas.openxmlformats.org/officeDocument/2006/relationships/image" Target="../media/image59.svg"/><Relationship Id="rId14" Type="http://schemas.openxmlformats.org/officeDocument/2006/relationships/image" Target="../media/image64.png"/><Relationship Id="rId22" Type="http://schemas.openxmlformats.org/officeDocument/2006/relationships/image" Target="../media/image72.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8.svg"/><Relationship Id="rId7" Type="http://schemas.openxmlformats.org/officeDocument/2006/relationships/image" Target="../media/image82.svg"/><Relationship Id="rId2" Type="http://schemas.openxmlformats.org/officeDocument/2006/relationships/image" Target="../media/image77.png"/><Relationship Id="rId1" Type="http://schemas.openxmlformats.org/officeDocument/2006/relationships/slideLayout" Target="../slideLayouts/slideLayout28.xml"/><Relationship Id="rId6" Type="http://schemas.openxmlformats.org/officeDocument/2006/relationships/image" Target="../media/image81.png"/><Relationship Id="rId5" Type="http://schemas.openxmlformats.org/officeDocument/2006/relationships/image" Target="../media/image80.svg"/><Relationship Id="rId4" Type="http://schemas.openxmlformats.org/officeDocument/2006/relationships/image" Target="../media/image79.png"/><Relationship Id="rId9" Type="http://schemas.openxmlformats.org/officeDocument/2006/relationships/image" Target="../media/image8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7468F0-D0CD-14D8-5C72-81093B65DB92}"/>
            </a:ext>
          </a:extLst>
        </p:cNvPr>
        <p:cNvGrpSpPr/>
        <p:nvPr/>
      </p:nvGrpSpPr>
      <p:grpSpPr>
        <a:xfrm>
          <a:off x="0" y="0"/>
          <a:ext cx="0" cy="0"/>
          <a:chOff x="0" y="0"/>
          <a:chExt cx="0" cy="0"/>
        </a:xfrm>
      </p:grpSpPr>
      <p:pic>
        <p:nvPicPr>
          <p:cNvPr id="3" name="Рисунок 2">
            <a:extLst>
              <a:ext uri="{FF2B5EF4-FFF2-40B4-BE49-F238E27FC236}">
                <a16:creationId xmlns:a16="http://schemas.microsoft.com/office/drawing/2014/main" id="{BC355EC9-1BF0-C661-477D-7DB9CA9B1B6E}"/>
              </a:ext>
            </a:extLst>
          </p:cNvPr>
          <p:cNvPicPr>
            <a:picLocks noChangeAspect="1"/>
          </p:cNvPicPr>
          <p:nvPr/>
        </p:nvPicPr>
        <p:blipFill>
          <a:blip r:embed="rId3"/>
          <a:srcRect l="11443" t="24856" r="13412"/>
          <a:stretch>
            <a:fillRect/>
          </a:stretch>
        </p:blipFill>
        <p:spPr>
          <a:xfrm>
            <a:off x="1" y="0"/>
            <a:ext cx="12192000" cy="6858000"/>
          </a:xfrm>
          <a:prstGeom prst="rect">
            <a:avLst/>
          </a:prstGeom>
        </p:spPr>
      </p:pic>
      <p:sp>
        <p:nvSpPr>
          <p:cNvPr id="4" name="Прямоугольник 3">
            <a:extLst>
              <a:ext uri="{FF2B5EF4-FFF2-40B4-BE49-F238E27FC236}">
                <a16:creationId xmlns:a16="http://schemas.microsoft.com/office/drawing/2014/main" id="{4E9D8758-CFE4-BB3D-FC06-39E4B2DF1DEF}"/>
              </a:ext>
            </a:extLst>
          </p:cNvPr>
          <p:cNvSpPr/>
          <p:nvPr/>
        </p:nvSpPr>
        <p:spPr>
          <a:xfrm>
            <a:off x="0" y="0"/>
            <a:ext cx="12192000" cy="6858000"/>
          </a:xfrm>
          <a:prstGeom prst="rect">
            <a:avLst/>
          </a:prstGeom>
          <a:solidFill>
            <a:schemeClr val="tx1">
              <a:alpha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5">
            <a:extLst>
              <a:ext uri="{FF2B5EF4-FFF2-40B4-BE49-F238E27FC236}">
                <a16:creationId xmlns:a16="http://schemas.microsoft.com/office/drawing/2014/main" id="{8E1BCA35-37FF-2287-ED9E-8D2D79A8D94C}"/>
              </a:ext>
            </a:extLst>
          </p:cNvPr>
          <p:cNvSpPr>
            <a:spLocks noGrp="1"/>
          </p:cNvSpPr>
          <p:nvPr>
            <p:ph type="body" sz="quarter" idx="13"/>
          </p:nvPr>
        </p:nvSpPr>
        <p:spPr>
          <a:xfrm>
            <a:off x="6240463" y="2175309"/>
            <a:ext cx="5976938" cy="2415942"/>
          </a:xfrm>
        </p:spPr>
        <p:txBody>
          <a:bodyPr/>
          <a:lstStyle/>
          <a:p>
            <a:endParaRPr lang="ru-RU" dirty="0">
              <a:solidFill>
                <a:schemeClr val="bg1"/>
              </a:solidFill>
            </a:endParaRPr>
          </a:p>
          <a:p>
            <a:r>
              <a:rPr lang="ru-RU" dirty="0">
                <a:solidFill>
                  <a:schemeClr val="bg1"/>
                </a:solidFill>
              </a:rPr>
              <a:t>АПК«ЗАСТАВА»</a:t>
            </a:r>
          </a:p>
        </p:txBody>
      </p:sp>
      <p:sp>
        <p:nvSpPr>
          <p:cNvPr id="8" name="Текст 7">
            <a:extLst>
              <a:ext uri="{FF2B5EF4-FFF2-40B4-BE49-F238E27FC236}">
                <a16:creationId xmlns:a16="http://schemas.microsoft.com/office/drawing/2014/main" id="{383A1A58-E7EE-397A-B797-2743530F67F3}"/>
              </a:ext>
            </a:extLst>
          </p:cNvPr>
          <p:cNvSpPr>
            <a:spLocks noGrp="1"/>
          </p:cNvSpPr>
          <p:nvPr>
            <p:ph type="body" sz="quarter" idx="16"/>
          </p:nvPr>
        </p:nvSpPr>
        <p:spPr>
          <a:xfrm>
            <a:off x="6240463" y="5486399"/>
            <a:ext cx="5688012" cy="1111251"/>
          </a:xfrm>
        </p:spPr>
        <p:txBody>
          <a:bodyPr/>
          <a:lstStyle/>
          <a:p>
            <a:r>
              <a:rPr lang="ru-RU" dirty="0">
                <a:solidFill>
                  <a:schemeClr val="bg1"/>
                </a:solidFill>
              </a:rPr>
              <a:t>ПРОФЕССИОНАЛЬНАЯ ЗАЩИТА КАНАЛОВ СВЯЗИ И УДАЛЕННОГО ДОСТУПА </a:t>
            </a:r>
            <a:r>
              <a:rPr lang="ru-RU" dirty="0"/>
              <a:t>ОТ СОАВТОРОВ IPSEC</a:t>
            </a:r>
          </a:p>
        </p:txBody>
      </p:sp>
      <p:pic>
        <p:nvPicPr>
          <p:cNvPr id="9" name="Google Shape;10;p20">
            <a:extLst>
              <a:ext uri="{FF2B5EF4-FFF2-40B4-BE49-F238E27FC236}">
                <a16:creationId xmlns:a16="http://schemas.microsoft.com/office/drawing/2014/main" id="{F7FF5759-30F8-52CE-76F4-98C410A3DAFC}"/>
              </a:ext>
            </a:extLst>
          </p:cNvPr>
          <p:cNvPicPr preferRelativeResize="0"/>
          <p:nvPr/>
        </p:nvPicPr>
        <p:blipFill rotWithShape="1">
          <a:blip r:embed="rId4">
            <a:alphaModFix/>
          </a:blip>
          <a:srcRect/>
          <a:stretch/>
        </p:blipFill>
        <p:spPr>
          <a:xfrm>
            <a:off x="6240463" y="233738"/>
            <a:ext cx="1607987" cy="308139"/>
          </a:xfrm>
          <a:prstGeom prst="rect">
            <a:avLst/>
          </a:prstGeom>
          <a:noFill/>
          <a:ln>
            <a:noFill/>
          </a:ln>
        </p:spPr>
      </p:pic>
      <p:sp>
        <p:nvSpPr>
          <p:cNvPr id="10" name="Текст 7">
            <a:extLst>
              <a:ext uri="{FF2B5EF4-FFF2-40B4-BE49-F238E27FC236}">
                <a16:creationId xmlns:a16="http://schemas.microsoft.com/office/drawing/2014/main" id="{F5FE2926-7CB7-B7A7-90AB-43830A547322}"/>
              </a:ext>
            </a:extLst>
          </p:cNvPr>
          <p:cNvSpPr txBox="1">
            <a:spLocks/>
          </p:cNvSpPr>
          <p:nvPr/>
        </p:nvSpPr>
        <p:spPr>
          <a:xfrm>
            <a:off x="263526" y="6350000"/>
            <a:ext cx="2532062" cy="247650"/>
          </a:xfrm>
          <a:prstGeom prst="rect">
            <a:avLst/>
          </a:prstGeom>
        </p:spPr>
        <p:txBody>
          <a:bodyPr lIns="0" tIns="0" rIns="0" bIns="0" anchor="b"/>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accent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400" dirty="0">
                <a:solidFill>
                  <a:schemeClr val="bg1">
                    <a:alpha val="50000"/>
                  </a:schemeClr>
                </a:solidFill>
              </a:rPr>
              <a:t>{</a:t>
            </a:r>
            <a:r>
              <a:rPr lang="ru-RU" sz="1400" dirty="0">
                <a:solidFill>
                  <a:schemeClr val="bg1">
                    <a:alpha val="50000"/>
                  </a:schemeClr>
                </a:solidFill>
              </a:rPr>
              <a:t>Март 2026</a:t>
            </a:r>
            <a:r>
              <a:rPr lang="en-US" sz="1400" dirty="0">
                <a:solidFill>
                  <a:schemeClr val="bg1">
                    <a:alpha val="50000"/>
                  </a:schemeClr>
                </a:solidFill>
              </a:rPr>
              <a:t>}</a:t>
            </a:r>
            <a:endParaRPr lang="ru-RU" sz="1400" dirty="0">
              <a:solidFill>
                <a:schemeClr val="bg1">
                  <a:alpha val="50000"/>
                </a:schemeClr>
              </a:solidFill>
            </a:endParaRPr>
          </a:p>
        </p:txBody>
      </p:sp>
    </p:spTree>
    <p:extLst>
      <p:ext uri="{BB962C8B-B14F-4D97-AF65-F5344CB8AC3E}">
        <p14:creationId xmlns:p14="http://schemas.microsoft.com/office/powerpoint/2010/main" val="1805193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900260-850A-C4E5-D501-D1156F78B259}"/>
            </a:ext>
          </a:extLst>
        </p:cNvPr>
        <p:cNvGrpSpPr/>
        <p:nvPr/>
      </p:nvGrpSpPr>
      <p:grpSpPr>
        <a:xfrm>
          <a:off x="0" y="0"/>
          <a:ext cx="0" cy="0"/>
          <a:chOff x="0" y="0"/>
          <a:chExt cx="0" cy="0"/>
        </a:xfrm>
      </p:grpSpPr>
      <p:sp>
        <p:nvSpPr>
          <p:cNvPr id="14" name="Прямоугольник: скругленные углы 13">
            <a:extLst>
              <a:ext uri="{FF2B5EF4-FFF2-40B4-BE49-F238E27FC236}">
                <a16:creationId xmlns:a16="http://schemas.microsoft.com/office/drawing/2014/main" id="{9B92A8CB-93F3-3D14-8DA0-F92538EAA1CA}"/>
              </a:ext>
            </a:extLst>
          </p:cNvPr>
          <p:cNvSpPr/>
          <p:nvPr/>
        </p:nvSpPr>
        <p:spPr>
          <a:xfrm>
            <a:off x="6204475" y="1268413"/>
            <a:ext cx="5724000" cy="4167978"/>
          </a:xfrm>
          <a:prstGeom prst="roundRect">
            <a:avLst>
              <a:gd name="adj" fmla="val 2304"/>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2" name="Прямоугольник 21">
            <a:extLst>
              <a:ext uri="{FF2B5EF4-FFF2-40B4-BE49-F238E27FC236}">
                <a16:creationId xmlns:a16="http://schemas.microsoft.com/office/drawing/2014/main" id="{CF22D08E-15B8-C421-AAF1-50C7AA391C55}"/>
              </a:ext>
            </a:extLst>
          </p:cNvPr>
          <p:cNvSpPr/>
          <p:nvPr/>
        </p:nvSpPr>
        <p:spPr>
          <a:xfrm>
            <a:off x="5987524" y="6597647"/>
            <a:ext cx="252939" cy="2603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F09B7A2-D1A2-BE90-461B-07526644A9F1}"/>
              </a:ext>
            </a:extLst>
          </p:cNvPr>
          <p:cNvSpPr>
            <a:spLocks noGrp="1"/>
          </p:cNvSpPr>
          <p:nvPr>
            <p:ph type="title"/>
          </p:nvPr>
        </p:nvSpPr>
        <p:spPr>
          <a:xfrm>
            <a:off x="263526" y="260352"/>
            <a:ext cx="6323542" cy="612774"/>
          </a:xfrm>
        </p:spPr>
        <p:txBody>
          <a:bodyPr/>
          <a:lstStyle/>
          <a:p>
            <a:r>
              <a:rPr lang="ru-RU" dirty="0"/>
              <a:t>Решение полностью закрывает потребность в VPN для ИБ и ИТ</a:t>
            </a:r>
          </a:p>
        </p:txBody>
      </p:sp>
      <p:sp>
        <p:nvSpPr>
          <p:cNvPr id="7" name="Прямоугольник: скругленные углы 6">
            <a:extLst>
              <a:ext uri="{FF2B5EF4-FFF2-40B4-BE49-F238E27FC236}">
                <a16:creationId xmlns:a16="http://schemas.microsoft.com/office/drawing/2014/main" id="{B54E7312-52DA-01D1-C029-CEBE46474380}"/>
              </a:ext>
            </a:extLst>
          </p:cNvPr>
          <p:cNvSpPr/>
          <p:nvPr/>
        </p:nvSpPr>
        <p:spPr>
          <a:xfrm>
            <a:off x="263524" y="1268413"/>
            <a:ext cx="5724000" cy="4167978"/>
          </a:xfrm>
          <a:prstGeom prst="roundRect">
            <a:avLst>
              <a:gd name="adj" fmla="val 2304"/>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 name="Текст 12">
            <a:extLst>
              <a:ext uri="{FF2B5EF4-FFF2-40B4-BE49-F238E27FC236}">
                <a16:creationId xmlns:a16="http://schemas.microsoft.com/office/drawing/2014/main" id="{7EC9413D-F671-77C0-F68D-B31B656DC6E7}"/>
              </a:ext>
            </a:extLst>
          </p:cNvPr>
          <p:cNvSpPr txBox="1">
            <a:spLocks/>
          </p:cNvSpPr>
          <p:nvPr/>
        </p:nvSpPr>
        <p:spPr>
          <a:xfrm>
            <a:off x="485246" y="1472673"/>
            <a:ext cx="3566990" cy="50455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solidFill>
                  <a:schemeClr val="accent2"/>
                </a:solidFill>
              </a:rPr>
              <a:t>ИБ</a:t>
            </a:r>
          </a:p>
        </p:txBody>
      </p:sp>
      <p:sp>
        <p:nvSpPr>
          <p:cNvPr id="11" name="Текст 12">
            <a:extLst>
              <a:ext uri="{FF2B5EF4-FFF2-40B4-BE49-F238E27FC236}">
                <a16:creationId xmlns:a16="http://schemas.microsoft.com/office/drawing/2014/main" id="{41CF59F5-5612-956D-8C77-AE25286C1720}"/>
              </a:ext>
            </a:extLst>
          </p:cNvPr>
          <p:cNvSpPr txBox="1">
            <a:spLocks/>
          </p:cNvSpPr>
          <p:nvPr/>
        </p:nvSpPr>
        <p:spPr>
          <a:xfrm>
            <a:off x="485246" y="2267744"/>
            <a:ext cx="4876026" cy="2964915"/>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spcAft>
                <a:spcPts val="600"/>
              </a:spcAft>
              <a:buClr>
                <a:schemeClr val="accent2"/>
              </a:buClr>
              <a:buFont typeface="Arial" panose="020B0604020202020204" pitchFamily="34" charset="0"/>
              <a:buChar char="•"/>
            </a:pPr>
            <a:r>
              <a:rPr lang="ru-RU" dirty="0">
                <a:solidFill>
                  <a:schemeClr val="bg1"/>
                </a:solidFill>
              </a:rPr>
              <a:t>Сертификат ФСБ КС1</a:t>
            </a:r>
            <a:r>
              <a:rPr lang="en-US" dirty="0">
                <a:solidFill>
                  <a:schemeClr val="bg1"/>
                </a:solidFill>
              </a:rPr>
              <a:t> </a:t>
            </a:r>
            <a:r>
              <a:rPr lang="ru-RU" dirty="0">
                <a:solidFill>
                  <a:schemeClr val="bg1"/>
                </a:solidFill>
              </a:rPr>
              <a:t>/</a:t>
            </a:r>
            <a:r>
              <a:rPr lang="en-US" dirty="0">
                <a:solidFill>
                  <a:schemeClr val="bg1"/>
                </a:solidFill>
              </a:rPr>
              <a:t> </a:t>
            </a:r>
            <a:r>
              <a:rPr lang="ru-RU" dirty="0">
                <a:solidFill>
                  <a:schemeClr val="bg1"/>
                </a:solidFill>
              </a:rPr>
              <a:t>КС3</a:t>
            </a:r>
          </a:p>
          <a:p>
            <a:pPr marL="180000" indent="-180000">
              <a:spcAft>
                <a:spcPts val="600"/>
              </a:spcAft>
              <a:buClr>
                <a:schemeClr val="accent2"/>
              </a:buClr>
              <a:buFont typeface="Arial" panose="020B0604020202020204" pitchFamily="34" charset="0"/>
              <a:buChar char="•"/>
            </a:pPr>
            <a:r>
              <a:rPr lang="ru-RU" dirty="0">
                <a:solidFill>
                  <a:schemeClr val="bg1"/>
                </a:solidFill>
              </a:rPr>
              <a:t>Сертификат ФСТЭК на МЭ</a:t>
            </a:r>
          </a:p>
          <a:p>
            <a:pPr marL="180000" indent="-180000">
              <a:spcAft>
                <a:spcPts val="600"/>
              </a:spcAft>
              <a:buClr>
                <a:schemeClr val="accent2"/>
              </a:buClr>
              <a:buFont typeface="Arial" panose="020B0604020202020204" pitchFamily="34" charset="0"/>
              <a:buChar char="•"/>
            </a:pPr>
            <a:r>
              <a:rPr lang="ru-RU" dirty="0">
                <a:solidFill>
                  <a:schemeClr val="bg1"/>
                </a:solidFill>
              </a:rPr>
              <a:t>Высокая отказоустойчивость</a:t>
            </a:r>
          </a:p>
          <a:p>
            <a:pPr marL="180000" indent="-180000">
              <a:spcAft>
                <a:spcPts val="600"/>
              </a:spcAft>
              <a:buClr>
                <a:schemeClr val="accent2"/>
              </a:buClr>
              <a:buFont typeface="Arial" panose="020B0604020202020204" pitchFamily="34" charset="0"/>
              <a:buChar char="•"/>
            </a:pPr>
            <a:r>
              <a:rPr lang="ru-RU" dirty="0">
                <a:solidFill>
                  <a:schemeClr val="bg1"/>
                </a:solidFill>
              </a:rPr>
              <a:t>Минимальные стоимость владения</a:t>
            </a:r>
          </a:p>
          <a:p>
            <a:pPr marL="180000" indent="-180000">
              <a:spcAft>
                <a:spcPts val="600"/>
              </a:spcAft>
              <a:buClr>
                <a:schemeClr val="accent2"/>
              </a:buClr>
              <a:buFont typeface="Arial" panose="020B0604020202020204" pitchFamily="34" charset="0"/>
              <a:buChar char="•"/>
            </a:pPr>
            <a:r>
              <a:rPr lang="ru-RU" dirty="0">
                <a:solidFill>
                  <a:schemeClr val="bg1"/>
                </a:solidFill>
              </a:rPr>
              <a:t>Кластеризация </a:t>
            </a:r>
            <a:r>
              <a:rPr lang="en-US" dirty="0">
                <a:solidFill>
                  <a:schemeClr val="bg1"/>
                </a:solidFill>
              </a:rPr>
              <a:t>active / active, active / passive</a:t>
            </a:r>
          </a:p>
          <a:p>
            <a:pPr marL="180000" indent="-180000">
              <a:spcAft>
                <a:spcPts val="600"/>
              </a:spcAft>
              <a:buClr>
                <a:schemeClr val="accent2"/>
              </a:buClr>
              <a:buFont typeface="Arial" panose="020B0604020202020204" pitchFamily="34" charset="0"/>
              <a:buChar char="•"/>
            </a:pPr>
            <a:r>
              <a:rPr lang="en-US" dirty="0">
                <a:solidFill>
                  <a:schemeClr val="bg1"/>
                </a:solidFill>
              </a:rPr>
              <a:t>LDAP, RADIUS, OTP</a:t>
            </a:r>
          </a:p>
          <a:p>
            <a:pPr marL="180000" indent="-180000">
              <a:spcAft>
                <a:spcPts val="600"/>
              </a:spcAft>
              <a:buClr>
                <a:schemeClr val="accent2"/>
              </a:buClr>
              <a:buFont typeface="Arial" panose="020B0604020202020204" pitchFamily="34" charset="0"/>
              <a:buChar char="•"/>
            </a:pPr>
            <a:r>
              <a:rPr lang="en-US" dirty="0">
                <a:solidFill>
                  <a:schemeClr val="bg1"/>
                </a:solidFill>
              </a:rPr>
              <a:t>IPsec, IKEv2 </a:t>
            </a:r>
            <a:r>
              <a:rPr lang="ru-RU" dirty="0">
                <a:solidFill>
                  <a:schemeClr val="bg1"/>
                </a:solidFill>
              </a:rPr>
              <a:t>ГОСТ</a:t>
            </a:r>
          </a:p>
        </p:txBody>
      </p:sp>
      <p:sp>
        <p:nvSpPr>
          <p:cNvPr id="20" name="Текст 12">
            <a:extLst>
              <a:ext uri="{FF2B5EF4-FFF2-40B4-BE49-F238E27FC236}">
                <a16:creationId xmlns:a16="http://schemas.microsoft.com/office/drawing/2014/main" id="{00030945-A1BF-837E-B75E-FA3FF652A827}"/>
              </a:ext>
            </a:extLst>
          </p:cNvPr>
          <p:cNvSpPr txBox="1">
            <a:spLocks/>
          </p:cNvSpPr>
          <p:nvPr/>
        </p:nvSpPr>
        <p:spPr>
          <a:xfrm>
            <a:off x="6426197" y="1472673"/>
            <a:ext cx="3014136" cy="50455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800" dirty="0">
                <a:solidFill>
                  <a:schemeClr val="accent2"/>
                </a:solidFill>
              </a:rPr>
              <a:t>ИТ</a:t>
            </a:r>
          </a:p>
        </p:txBody>
      </p:sp>
      <p:sp>
        <p:nvSpPr>
          <p:cNvPr id="21" name="Текст 12">
            <a:extLst>
              <a:ext uri="{FF2B5EF4-FFF2-40B4-BE49-F238E27FC236}">
                <a16:creationId xmlns:a16="http://schemas.microsoft.com/office/drawing/2014/main" id="{02398A85-4771-89FB-F8F5-774B1D746174}"/>
              </a:ext>
            </a:extLst>
          </p:cNvPr>
          <p:cNvSpPr txBox="1">
            <a:spLocks/>
          </p:cNvSpPr>
          <p:nvPr/>
        </p:nvSpPr>
        <p:spPr>
          <a:xfrm>
            <a:off x="6426197" y="2267744"/>
            <a:ext cx="4876026" cy="2964915"/>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spcAft>
                <a:spcPts val="600"/>
              </a:spcAft>
              <a:buClr>
                <a:schemeClr val="accent2"/>
              </a:buClr>
              <a:buFont typeface="Arial" panose="020B0604020202020204" pitchFamily="34" charset="0"/>
              <a:buChar char="•"/>
            </a:pPr>
            <a:r>
              <a:rPr lang="en-US" dirty="0">
                <a:solidFill>
                  <a:schemeClr val="bg1"/>
                </a:solidFill>
              </a:rPr>
              <a:t>BPR Policy</a:t>
            </a:r>
          </a:p>
          <a:p>
            <a:pPr marL="180000" indent="-180000">
              <a:spcAft>
                <a:spcPts val="600"/>
              </a:spcAft>
              <a:buClr>
                <a:schemeClr val="accent2"/>
              </a:buClr>
              <a:buFont typeface="Arial" panose="020B0604020202020204" pitchFamily="34" charset="0"/>
              <a:buChar char="•"/>
            </a:pPr>
            <a:r>
              <a:rPr lang="en-US" dirty="0" err="1">
                <a:solidFill>
                  <a:schemeClr val="bg1"/>
                </a:solidFill>
              </a:rPr>
              <a:t>ToS</a:t>
            </a:r>
            <a:r>
              <a:rPr lang="en-US" dirty="0">
                <a:solidFill>
                  <a:schemeClr val="bg1"/>
                </a:solidFill>
              </a:rPr>
              <a:t>, </a:t>
            </a:r>
            <a:r>
              <a:rPr lang="en-US" dirty="0" err="1">
                <a:solidFill>
                  <a:schemeClr val="bg1"/>
                </a:solidFill>
              </a:rPr>
              <a:t>DiffServ</a:t>
            </a:r>
            <a:endParaRPr lang="en-US" dirty="0">
              <a:solidFill>
                <a:schemeClr val="bg1"/>
              </a:solidFill>
            </a:endParaRPr>
          </a:p>
          <a:p>
            <a:pPr marL="180000" indent="-180000">
              <a:spcAft>
                <a:spcPts val="600"/>
              </a:spcAft>
              <a:buClr>
                <a:schemeClr val="accent2"/>
              </a:buClr>
              <a:buFont typeface="Arial" panose="020B0604020202020204" pitchFamily="34" charset="0"/>
              <a:buChar char="•"/>
            </a:pPr>
            <a:r>
              <a:rPr lang="en-US" dirty="0">
                <a:solidFill>
                  <a:schemeClr val="bg1"/>
                </a:solidFill>
              </a:rPr>
              <a:t>BGP, OSPF</a:t>
            </a:r>
          </a:p>
          <a:p>
            <a:pPr marL="180000" indent="-180000">
              <a:spcAft>
                <a:spcPts val="600"/>
              </a:spcAft>
              <a:buClr>
                <a:schemeClr val="accent2"/>
              </a:buClr>
              <a:buFont typeface="Arial" panose="020B0604020202020204" pitchFamily="34" charset="0"/>
              <a:buChar char="•"/>
            </a:pPr>
            <a:r>
              <a:rPr lang="ru-RU" dirty="0">
                <a:solidFill>
                  <a:schemeClr val="bg1"/>
                </a:solidFill>
              </a:rPr>
              <a:t>Одновременная работа</a:t>
            </a:r>
          </a:p>
          <a:p>
            <a:pPr marL="180000" indent="-180000">
              <a:spcAft>
                <a:spcPts val="600"/>
              </a:spcAft>
              <a:buClr>
                <a:schemeClr val="accent2"/>
              </a:buClr>
              <a:buFont typeface="Arial" panose="020B0604020202020204" pitchFamily="34" charset="0"/>
              <a:buChar char="•"/>
            </a:pPr>
            <a:r>
              <a:rPr lang="en-US" dirty="0">
                <a:solidFill>
                  <a:schemeClr val="bg1"/>
                </a:solidFill>
              </a:rPr>
              <a:t>L2 / L3</a:t>
            </a:r>
          </a:p>
          <a:p>
            <a:pPr marL="180000" indent="-180000">
              <a:spcAft>
                <a:spcPts val="600"/>
              </a:spcAft>
              <a:buClr>
                <a:schemeClr val="accent2"/>
              </a:buClr>
              <a:buFont typeface="Arial" panose="020B0604020202020204" pitchFamily="34" charset="0"/>
              <a:buChar char="•"/>
            </a:pPr>
            <a:r>
              <a:rPr lang="ru-RU" dirty="0">
                <a:solidFill>
                  <a:schemeClr val="bg1"/>
                </a:solidFill>
              </a:rPr>
              <a:t>Мониторинг </a:t>
            </a:r>
            <a:r>
              <a:rPr lang="en-US" dirty="0">
                <a:solidFill>
                  <a:schemeClr val="bg1"/>
                </a:solidFill>
              </a:rPr>
              <a:t>SNMP</a:t>
            </a:r>
          </a:p>
          <a:p>
            <a:pPr marL="180000" indent="-180000">
              <a:spcAft>
                <a:spcPts val="600"/>
              </a:spcAft>
              <a:buClr>
                <a:schemeClr val="accent2"/>
              </a:buClr>
              <a:buFont typeface="Arial" panose="020B0604020202020204" pitchFamily="34" charset="0"/>
              <a:buChar char="•"/>
            </a:pPr>
            <a:r>
              <a:rPr lang="en-US" dirty="0">
                <a:solidFill>
                  <a:schemeClr val="bg1"/>
                </a:solidFill>
              </a:rPr>
              <a:t>Zabbix</a:t>
            </a:r>
            <a:r>
              <a:rPr lang="ru-RU" dirty="0">
                <a:solidFill>
                  <a:schemeClr val="bg1"/>
                </a:solidFill>
              </a:rPr>
              <a:t>-агент</a:t>
            </a:r>
          </a:p>
        </p:txBody>
      </p:sp>
      <p:sp>
        <p:nvSpPr>
          <p:cNvPr id="3" name="Прямоугольник: скругленные углы 2">
            <a:extLst>
              <a:ext uri="{FF2B5EF4-FFF2-40B4-BE49-F238E27FC236}">
                <a16:creationId xmlns:a16="http://schemas.microsoft.com/office/drawing/2014/main" id="{215B3470-575C-5007-7A77-FAB495F58047}"/>
              </a:ext>
            </a:extLst>
          </p:cNvPr>
          <p:cNvSpPr/>
          <p:nvPr/>
        </p:nvSpPr>
        <p:spPr>
          <a:xfrm>
            <a:off x="263525" y="5662612"/>
            <a:ext cx="11664950" cy="935038"/>
          </a:xfrm>
          <a:prstGeom prst="roundRect">
            <a:avLst>
              <a:gd name="adj" fmla="val 10244"/>
            </a:avLst>
          </a:prstGeom>
          <a:solidFill>
            <a:srgbClr val="FB6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Текст 12">
            <a:extLst>
              <a:ext uri="{FF2B5EF4-FFF2-40B4-BE49-F238E27FC236}">
                <a16:creationId xmlns:a16="http://schemas.microsoft.com/office/drawing/2014/main" id="{28BD2945-34DE-0CAA-BD8D-CC458BBBEE09}"/>
              </a:ext>
            </a:extLst>
          </p:cNvPr>
          <p:cNvSpPr txBox="1">
            <a:spLocks/>
          </p:cNvSpPr>
          <p:nvPr/>
        </p:nvSpPr>
        <p:spPr>
          <a:xfrm>
            <a:off x="1149349" y="5823744"/>
            <a:ext cx="8763001" cy="612774"/>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solidFill>
                  <a:schemeClr val="bg1"/>
                </a:solidFill>
              </a:rPr>
              <a:t>ОС собственной разработки. Используемые языки: C, C++, Python, JS</a:t>
            </a:r>
          </a:p>
        </p:txBody>
      </p:sp>
      <p:sp>
        <p:nvSpPr>
          <p:cNvPr id="10" name="Овал 9">
            <a:extLst>
              <a:ext uri="{FF2B5EF4-FFF2-40B4-BE49-F238E27FC236}">
                <a16:creationId xmlns:a16="http://schemas.microsoft.com/office/drawing/2014/main" id="{B437403D-89DE-960D-B914-7F2E42C5FCB8}"/>
              </a:ext>
            </a:extLst>
          </p:cNvPr>
          <p:cNvSpPr/>
          <p:nvPr/>
        </p:nvSpPr>
        <p:spPr>
          <a:xfrm>
            <a:off x="465137" y="5888831"/>
            <a:ext cx="482600" cy="4826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ru-RU" dirty="0"/>
              <a:t>!</a:t>
            </a:r>
          </a:p>
        </p:txBody>
      </p:sp>
    </p:spTree>
    <p:extLst>
      <p:ext uri="{BB962C8B-B14F-4D97-AF65-F5344CB8AC3E}">
        <p14:creationId xmlns:p14="http://schemas.microsoft.com/office/powerpoint/2010/main" val="4141571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E4CF6E-EEE4-72BE-7502-A7C91384EB70}"/>
            </a:ext>
          </a:extLst>
        </p:cNvPr>
        <p:cNvGrpSpPr/>
        <p:nvPr/>
      </p:nvGrpSpPr>
      <p:grpSpPr>
        <a:xfrm>
          <a:off x="0" y="0"/>
          <a:ext cx="0" cy="0"/>
          <a:chOff x="0" y="0"/>
          <a:chExt cx="0" cy="0"/>
        </a:xfrm>
      </p:grpSpPr>
      <p:pic>
        <p:nvPicPr>
          <p:cNvPr id="18" name="Рисунок 17">
            <a:extLst>
              <a:ext uri="{FF2B5EF4-FFF2-40B4-BE49-F238E27FC236}">
                <a16:creationId xmlns:a16="http://schemas.microsoft.com/office/drawing/2014/main" id="{98CE4681-04C0-02A6-5962-053339A293B1}"/>
              </a:ext>
            </a:extLst>
          </p:cNvPr>
          <p:cNvPicPr>
            <a:picLocks noChangeAspect="1"/>
          </p:cNvPicPr>
          <p:nvPr/>
        </p:nvPicPr>
        <p:blipFill>
          <a:blip r:embed="rId2"/>
          <a:srcRect l="849" t="8794" b="9127"/>
          <a:stretch>
            <a:fillRect/>
          </a:stretch>
        </p:blipFill>
        <p:spPr>
          <a:xfrm>
            <a:off x="6096000" y="0"/>
            <a:ext cx="6096000" cy="2844800"/>
          </a:xfrm>
          <a:prstGeom prst="rect">
            <a:avLst/>
          </a:prstGeom>
        </p:spPr>
      </p:pic>
      <p:sp>
        <p:nvSpPr>
          <p:cNvPr id="19" name="Прямоугольник 18">
            <a:extLst>
              <a:ext uri="{FF2B5EF4-FFF2-40B4-BE49-F238E27FC236}">
                <a16:creationId xmlns:a16="http://schemas.microsoft.com/office/drawing/2014/main" id="{C6D4E9FA-50E0-83CB-44CE-28745AADEFF9}"/>
              </a:ext>
            </a:extLst>
          </p:cNvPr>
          <p:cNvSpPr/>
          <p:nvPr/>
        </p:nvSpPr>
        <p:spPr>
          <a:xfrm>
            <a:off x="0" y="0"/>
            <a:ext cx="9029700" cy="2844800"/>
          </a:xfrm>
          <a:prstGeom prst="rect">
            <a:avLst/>
          </a:prstGeom>
          <a:gradFill>
            <a:gsLst>
              <a:gs pos="0">
                <a:srgbClr val="121B1C"/>
              </a:gs>
              <a:gs pos="71000">
                <a:srgbClr val="152122"/>
              </a:gs>
              <a:gs pos="100000">
                <a:srgbClr val="162325">
                  <a:alpha val="0"/>
                </a:srgbClr>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BB24A44-62A5-1441-3C28-E922B40074DD}"/>
              </a:ext>
            </a:extLst>
          </p:cNvPr>
          <p:cNvSpPr>
            <a:spLocks noGrp="1"/>
          </p:cNvSpPr>
          <p:nvPr>
            <p:ph type="title"/>
          </p:nvPr>
        </p:nvSpPr>
        <p:spPr>
          <a:xfrm>
            <a:off x="263525" y="1865992"/>
            <a:ext cx="9648825" cy="612774"/>
          </a:xfrm>
        </p:spPr>
        <p:txBody>
          <a:bodyPr/>
          <a:lstStyle/>
          <a:p>
            <a:r>
              <a:rPr lang="ru-RU" sz="4400" dirty="0">
                <a:solidFill>
                  <a:schemeClr val="bg1"/>
                </a:solidFill>
              </a:rPr>
              <a:t>Принцип работы</a:t>
            </a:r>
          </a:p>
        </p:txBody>
      </p:sp>
      <p:sp>
        <p:nvSpPr>
          <p:cNvPr id="4" name="Текст 2">
            <a:extLst>
              <a:ext uri="{FF2B5EF4-FFF2-40B4-BE49-F238E27FC236}">
                <a16:creationId xmlns:a16="http://schemas.microsoft.com/office/drawing/2014/main" id="{0C2EB076-4383-D0C0-F4AA-95E79D045846}"/>
              </a:ext>
            </a:extLst>
          </p:cNvPr>
          <p:cNvSpPr txBox="1">
            <a:spLocks/>
          </p:cNvSpPr>
          <p:nvPr/>
        </p:nvSpPr>
        <p:spPr>
          <a:xfrm>
            <a:off x="263525" y="3487189"/>
            <a:ext cx="612374" cy="30638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solidFill>
                  <a:schemeClr val="accent2"/>
                </a:solidFill>
              </a:rPr>
              <a:t>01</a:t>
            </a:r>
          </a:p>
        </p:txBody>
      </p:sp>
      <p:sp>
        <p:nvSpPr>
          <p:cNvPr id="7" name="Текст 2">
            <a:extLst>
              <a:ext uri="{FF2B5EF4-FFF2-40B4-BE49-F238E27FC236}">
                <a16:creationId xmlns:a16="http://schemas.microsoft.com/office/drawing/2014/main" id="{1BE9187A-FD73-45F1-0FCD-38CBE65B051D}"/>
              </a:ext>
            </a:extLst>
          </p:cNvPr>
          <p:cNvSpPr txBox="1">
            <a:spLocks/>
          </p:cNvSpPr>
          <p:nvPr/>
        </p:nvSpPr>
        <p:spPr>
          <a:xfrm>
            <a:off x="263525" y="3942802"/>
            <a:ext cx="3499953" cy="680720"/>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«ЗАСТАВА» является решением </a:t>
            </a:r>
            <a:br>
              <a:rPr lang="en-US" dirty="0"/>
            </a:br>
            <a:r>
              <a:rPr lang="ru-RU" dirty="0"/>
              <a:t>с централизованным управлением. Функции безопасности как VPN, так и МЭ</a:t>
            </a:r>
          </a:p>
        </p:txBody>
      </p:sp>
      <p:sp>
        <p:nvSpPr>
          <p:cNvPr id="8" name="Текст 2">
            <a:extLst>
              <a:ext uri="{FF2B5EF4-FFF2-40B4-BE49-F238E27FC236}">
                <a16:creationId xmlns:a16="http://schemas.microsoft.com/office/drawing/2014/main" id="{1E236283-843F-A28A-7AB9-25181E89037A}"/>
              </a:ext>
            </a:extLst>
          </p:cNvPr>
          <p:cNvSpPr txBox="1">
            <a:spLocks/>
          </p:cNvSpPr>
          <p:nvPr/>
        </p:nvSpPr>
        <p:spPr>
          <a:xfrm>
            <a:off x="263525" y="5018809"/>
            <a:ext cx="612374" cy="30638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accent2"/>
                </a:solidFill>
              </a:rPr>
              <a:t>04</a:t>
            </a:r>
            <a:endParaRPr lang="en-US" sz="2400" dirty="0">
              <a:solidFill>
                <a:schemeClr val="accent2"/>
              </a:solidFill>
            </a:endParaRPr>
          </a:p>
        </p:txBody>
      </p:sp>
      <p:sp>
        <p:nvSpPr>
          <p:cNvPr id="9" name="Текст 2">
            <a:extLst>
              <a:ext uri="{FF2B5EF4-FFF2-40B4-BE49-F238E27FC236}">
                <a16:creationId xmlns:a16="http://schemas.microsoft.com/office/drawing/2014/main" id="{BA6F4A7E-5492-A0D5-7FB2-507FE4B8BE69}"/>
              </a:ext>
            </a:extLst>
          </p:cNvPr>
          <p:cNvSpPr txBox="1">
            <a:spLocks/>
          </p:cNvSpPr>
          <p:nvPr/>
        </p:nvSpPr>
        <p:spPr>
          <a:xfrm>
            <a:off x="263525" y="5474422"/>
            <a:ext cx="3163069" cy="680720"/>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Шлюзы работают под управлением полнофункциональной ОС, основанной на исходах Linux</a:t>
            </a:r>
          </a:p>
        </p:txBody>
      </p:sp>
      <p:grpSp>
        <p:nvGrpSpPr>
          <p:cNvPr id="3" name="Группа 2">
            <a:extLst>
              <a:ext uri="{FF2B5EF4-FFF2-40B4-BE49-F238E27FC236}">
                <a16:creationId xmlns:a16="http://schemas.microsoft.com/office/drawing/2014/main" id="{7D5D0DC0-F8D5-A72D-DEF4-689A7CA48DFD}"/>
              </a:ext>
            </a:extLst>
          </p:cNvPr>
          <p:cNvGrpSpPr/>
          <p:nvPr/>
        </p:nvGrpSpPr>
        <p:grpSpPr>
          <a:xfrm>
            <a:off x="8231188" y="3487189"/>
            <a:ext cx="2987675" cy="1205547"/>
            <a:chOff x="263525" y="4331653"/>
            <a:chExt cx="2987675" cy="1205547"/>
          </a:xfrm>
        </p:grpSpPr>
        <p:sp>
          <p:nvSpPr>
            <p:cNvPr id="10" name="Текст 2">
              <a:extLst>
                <a:ext uri="{FF2B5EF4-FFF2-40B4-BE49-F238E27FC236}">
                  <a16:creationId xmlns:a16="http://schemas.microsoft.com/office/drawing/2014/main" id="{AB54F544-1F3A-AA25-4F8B-A5774382F610}"/>
                </a:ext>
              </a:extLst>
            </p:cNvPr>
            <p:cNvSpPr txBox="1">
              <a:spLocks/>
            </p:cNvSpPr>
            <p:nvPr/>
          </p:nvSpPr>
          <p:spPr>
            <a:xfrm>
              <a:off x="263525" y="4331653"/>
              <a:ext cx="612374" cy="30638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accent2"/>
                  </a:solidFill>
                </a:rPr>
                <a:t>03</a:t>
              </a:r>
              <a:endParaRPr lang="en-US" sz="2400" dirty="0">
                <a:solidFill>
                  <a:schemeClr val="accent2"/>
                </a:solidFill>
              </a:endParaRPr>
            </a:p>
          </p:txBody>
        </p:sp>
        <p:sp>
          <p:nvSpPr>
            <p:cNvPr id="11" name="Текст 2">
              <a:extLst>
                <a:ext uri="{FF2B5EF4-FFF2-40B4-BE49-F238E27FC236}">
                  <a16:creationId xmlns:a16="http://schemas.microsoft.com/office/drawing/2014/main" id="{4E0DA4F4-DFC4-42F1-EFF6-CEFB85E94919}"/>
                </a:ext>
              </a:extLst>
            </p:cNvPr>
            <p:cNvSpPr txBox="1">
              <a:spLocks/>
            </p:cNvSpPr>
            <p:nvPr/>
          </p:nvSpPr>
          <p:spPr>
            <a:xfrm>
              <a:off x="263526" y="4787266"/>
              <a:ext cx="2987674" cy="749934"/>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Шлюзы терминируют на себе </a:t>
              </a:r>
              <a:br>
                <a:rPr lang="ru-RU" dirty="0"/>
              </a:br>
              <a:r>
                <a:rPr lang="ru-RU" dirty="0"/>
                <a:t>не только трафик с других шлюзов, но и с клиентов без установки дополнительных ролей или ПО</a:t>
              </a:r>
            </a:p>
          </p:txBody>
        </p:sp>
      </p:grpSp>
      <p:sp>
        <p:nvSpPr>
          <p:cNvPr id="12" name="Текст 2">
            <a:extLst>
              <a:ext uri="{FF2B5EF4-FFF2-40B4-BE49-F238E27FC236}">
                <a16:creationId xmlns:a16="http://schemas.microsoft.com/office/drawing/2014/main" id="{15A6880D-E3B8-B3B9-91D9-E5D837774C2B}"/>
              </a:ext>
            </a:extLst>
          </p:cNvPr>
          <p:cNvSpPr txBox="1">
            <a:spLocks/>
          </p:cNvSpPr>
          <p:nvPr/>
        </p:nvSpPr>
        <p:spPr>
          <a:xfrm>
            <a:off x="4259263" y="3487189"/>
            <a:ext cx="612374" cy="30638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accent2"/>
                </a:solidFill>
              </a:rPr>
              <a:t>02</a:t>
            </a:r>
            <a:endParaRPr lang="en-US" sz="2400" dirty="0">
              <a:solidFill>
                <a:schemeClr val="accent2"/>
              </a:solidFill>
            </a:endParaRPr>
          </a:p>
        </p:txBody>
      </p:sp>
      <p:sp>
        <p:nvSpPr>
          <p:cNvPr id="13" name="Текст 2">
            <a:extLst>
              <a:ext uri="{FF2B5EF4-FFF2-40B4-BE49-F238E27FC236}">
                <a16:creationId xmlns:a16="http://schemas.microsoft.com/office/drawing/2014/main" id="{58BBEF14-29E4-0B36-F19C-A2891E108988}"/>
              </a:ext>
            </a:extLst>
          </p:cNvPr>
          <p:cNvSpPr txBox="1">
            <a:spLocks/>
          </p:cNvSpPr>
          <p:nvPr/>
        </p:nvSpPr>
        <p:spPr>
          <a:xfrm>
            <a:off x="4259263" y="3942802"/>
            <a:ext cx="3499953" cy="680720"/>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VPN реализован с использованием семейства протоколов </a:t>
            </a:r>
            <a:r>
              <a:rPr lang="ru-RU" dirty="0" err="1"/>
              <a:t>Ipsec</a:t>
            </a:r>
            <a:r>
              <a:rPr lang="ru-RU" dirty="0"/>
              <a:t> и блочных шифров ГОСТ р 34-12-2015</a:t>
            </a:r>
          </a:p>
        </p:txBody>
      </p:sp>
      <p:sp>
        <p:nvSpPr>
          <p:cNvPr id="14" name="Текст 2">
            <a:extLst>
              <a:ext uri="{FF2B5EF4-FFF2-40B4-BE49-F238E27FC236}">
                <a16:creationId xmlns:a16="http://schemas.microsoft.com/office/drawing/2014/main" id="{E294797E-246D-011A-7EC7-D7D48F8794BE}"/>
              </a:ext>
            </a:extLst>
          </p:cNvPr>
          <p:cNvSpPr txBox="1">
            <a:spLocks/>
          </p:cNvSpPr>
          <p:nvPr/>
        </p:nvSpPr>
        <p:spPr>
          <a:xfrm>
            <a:off x="4259263" y="5018809"/>
            <a:ext cx="612374" cy="30638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accent2"/>
                </a:solidFill>
              </a:rPr>
              <a:t>05</a:t>
            </a:r>
            <a:endParaRPr lang="en-US" sz="2400" dirty="0">
              <a:solidFill>
                <a:schemeClr val="accent2"/>
              </a:solidFill>
            </a:endParaRPr>
          </a:p>
        </p:txBody>
      </p:sp>
      <p:sp>
        <p:nvSpPr>
          <p:cNvPr id="15" name="Текст 2">
            <a:extLst>
              <a:ext uri="{FF2B5EF4-FFF2-40B4-BE49-F238E27FC236}">
                <a16:creationId xmlns:a16="http://schemas.microsoft.com/office/drawing/2014/main" id="{229EF41C-1C8E-5475-A1F2-F8D5DAE42947}"/>
              </a:ext>
            </a:extLst>
          </p:cNvPr>
          <p:cNvSpPr txBox="1">
            <a:spLocks/>
          </p:cNvSpPr>
          <p:nvPr/>
        </p:nvSpPr>
        <p:spPr>
          <a:xfrm>
            <a:off x="4259263" y="5474422"/>
            <a:ext cx="2950059" cy="680720"/>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Для </a:t>
            </a:r>
            <a:r>
              <a:rPr lang="en-US" dirty="0"/>
              <a:t>VPN site-of-site </a:t>
            </a:r>
            <a:r>
              <a:rPr lang="ru-RU" dirty="0"/>
              <a:t>предусмотрен режим НА (</a:t>
            </a:r>
            <a:r>
              <a:rPr lang="en-US" dirty="0"/>
              <a:t>active-passive)</a:t>
            </a:r>
          </a:p>
        </p:txBody>
      </p:sp>
      <p:grpSp>
        <p:nvGrpSpPr>
          <p:cNvPr id="5" name="Группа 4">
            <a:extLst>
              <a:ext uri="{FF2B5EF4-FFF2-40B4-BE49-F238E27FC236}">
                <a16:creationId xmlns:a16="http://schemas.microsoft.com/office/drawing/2014/main" id="{EF537068-6536-D439-B633-B29C8C311DC5}"/>
              </a:ext>
            </a:extLst>
          </p:cNvPr>
          <p:cNvGrpSpPr/>
          <p:nvPr/>
        </p:nvGrpSpPr>
        <p:grpSpPr>
          <a:xfrm>
            <a:off x="8231188" y="5018809"/>
            <a:ext cx="3300412" cy="1473431"/>
            <a:chOff x="4259263" y="4331653"/>
            <a:chExt cx="3300412" cy="1473431"/>
          </a:xfrm>
        </p:grpSpPr>
        <p:sp>
          <p:nvSpPr>
            <p:cNvPr id="16" name="Текст 2">
              <a:extLst>
                <a:ext uri="{FF2B5EF4-FFF2-40B4-BE49-F238E27FC236}">
                  <a16:creationId xmlns:a16="http://schemas.microsoft.com/office/drawing/2014/main" id="{57E41A16-F738-647C-BEA4-D97AB7746B92}"/>
                </a:ext>
              </a:extLst>
            </p:cNvPr>
            <p:cNvSpPr txBox="1">
              <a:spLocks/>
            </p:cNvSpPr>
            <p:nvPr/>
          </p:nvSpPr>
          <p:spPr>
            <a:xfrm>
              <a:off x="4259263" y="4331653"/>
              <a:ext cx="612374" cy="306387"/>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400" dirty="0">
                  <a:solidFill>
                    <a:schemeClr val="accent2"/>
                  </a:solidFill>
                </a:rPr>
                <a:t>06</a:t>
              </a:r>
              <a:endParaRPr lang="en-US" sz="2400" dirty="0">
                <a:solidFill>
                  <a:schemeClr val="accent2"/>
                </a:solidFill>
              </a:endParaRPr>
            </a:p>
          </p:txBody>
        </p:sp>
        <p:sp>
          <p:nvSpPr>
            <p:cNvPr id="17" name="Текст 2">
              <a:extLst>
                <a:ext uri="{FF2B5EF4-FFF2-40B4-BE49-F238E27FC236}">
                  <a16:creationId xmlns:a16="http://schemas.microsoft.com/office/drawing/2014/main" id="{D715A622-61A7-B99F-2B72-1F75352E23B0}"/>
                </a:ext>
              </a:extLst>
            </p:cNvPr>
            <p:cNvSpPr txBox="1">
              <a:spLocks/>
            </p:cNvSpPr>
            <p:nvPr/>
          </p:nvSpPr>
          <p:spPr>
            <a:xfrm>
              <a:off x="4259263" y="4787265"/>
              <a:ext cx="3300412" cy="101781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Для защищенного удаленного доступа клиентского ПО предусмотрена возможность масштабирования шлюзов доступа   в режиме </a:t>
              </a:r>
              <a:r>
                <a:rPr lang="ru-RU" dirty="0" err="1"/>
                <a:t>active-active</a:t>
              </a:r>
              <a:r>
                <a:rPr lang="ru-RU" dirty="0"/>
                <a:t> и распределенной нагрузки </a:t>
              </a:r>
            </a:p>
          </p:txBody>
        </p:sp>
      </p:grpSp>
      <p:pic>
        <p:nvPicPr>
          <p:cNvPr id="24" name="Picture 9">
            <a:extLst>
              <a:ext uri="{FF2B5EF4-FFF2-40B4-BE49-F238E27FC236}">
                <a16:creationId xmlns:a16="http://schemas.microsoft.com/office/drawing/2014/main" id="{6854A6CD-520E-9131-B8E6-BFB16BEF35DE}"/>
              </a:ext>
            </a:extLst>
          </p:cNvPr>
          <p:cNvPicPr>
            <a:picLocks noChangeAspect="1"/>
          </p:cNvPicPr>
          <p:nvPr/>
        </p:nvPicPr>
        <p:blipFill>
          <a:blip r:embed="rId3">
            <a:alphaModFix amt="50000"/>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11130001" y="260352"/>
            <a:ext cx="798474" cy="153012"/>
          </a:xfrm>
          <a:prstGeom prst="rect">
            <a:avLst/>
          </a:prstGeom>
        </p:spPr>
      </p:pic>
    </p:spTree>
    <p:extLst>
      <p:ext uri="{BB962C8B-B14F-4D97-AF65-F5344CB8AC3E}">
        <p14:creationId xmlns:p14="http://schemas.microsoft.com/office/powerpoint/2010/main" val="503769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234049DA-4535-6AA0-8541-ED2C6FDEAF69}"/>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D61C88D4-660F-0815-8C22-D2703D27B749}"/>
              </a:ext>
            </a:extLst>
          </p:cNvPr>
          <p:cNvSpPr>
            <a:spLocks noGrp="1"/>
          </p:cNvSpPr>
          <p:nvPr>
            <p:ph type="title"/>
          </p:nvPr>
        </p:nvSpPr>
        <p:spPr/>
        <p:txBody>
          <a:bodyPr/>
          <a:lstStyle/>
          <a:p>
            <a:r>
              <a:rPr lang="ru-RU" dirty="0"/>
              <a:t>Технические преимущества продукта</a:t>
            </a:r>
          </a:p>
        </p:txBody>
      </p:sp>
      <p:grpSp>
        <p:nvGrpSpPr>
          <p:cNvPr id="45" name="Группа 44">
            <a:extLst>
              <a:ext uri="{FF2B5EF4-FFF2-40B4-BE49-F238E27FC236}">
                <a16:creationId xmlns:a16="http://schemas.microsoft.com/office/drawing/2014/main" id="{A8ACE84B-7159-B654-05BF-FA86B5B9995A}"/>
              </a:ext>
            </a:extLst>
          </p:cNvPr>
          <p:cNvGrpSpPr/>
          <p:nvPr/>
        </p:nvGrpSpPr>
        <p:grpSpPr>
          <a:xfrm>
            <a:off x="263525" y="1268413"/>
            <a:ext cx="11664950" cy="398797"/>
            <a:chOff x="263525" y="1174527"/>
            <a:chExt cx="11664950" cy="398797"/>
          </a:xfrm>
        </p:grpSpPr>
        <p:sp>
          <p:nvSpPr>
            <p:cNvPr id="4" name="Текст 2">
              <a:extLst>
                <a:ext uri="{FF2B5EF4-FFF2-40B4-BE49-F238E27FC236}">
                  <a16:creationId xmlns:a16="http://schemas.microsoft.com/office/drawing/2014/main" id="{DF4240CC-96F8-E81D-80C1-BE0B20690CAB}"/>
                </a:ext>
              </a:extLst>
            </p:cNvPr>
            <p:cNvSpPr txBox="1">
              <a:spLocks/>
            </p:cNvSpPr>
            <p:nvPr/>
          </p:nvSpPr>
          <p:spPr>
            <a:xfrm>
              <a:off x="263525" y="1268413"/>
              <a:ext cx="2845435" cy="273629"/>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РЕАЛИЗАЦИЯ </a:t>
              </a:r>
              <a:r>
                <a:rPr lang="en-US" sz="1600" dirty="0">
                  <a:solidFill>
                    <a:schemeClr val="accent2"/>
                  </a:solidFill>
                </a:rPr>
                <a:t>IPSEC, IKEV2 </a:t>
              </a:r>
            </a:p>
          </p:txBody>
        </p:sp>
        <p:sp>
          <p:nvSpPr>
            <p:cNvPr id="9" name="Текст 2">
              <a:extLst>
                <a:ext uri="{FF2B5EF4-FFF2-40B4-BE49-F238E27FC236}">
                  <a16:creationId xmlns:a16="http://schemas.microsoft.com/office/drawing/2014/main" id="{AD6EB247-2273-AD30-52AD-DF7C92C10662}"/>
                </a:ext>
              </a:extLst>
            </p:cNvPr>
            <p:cNvSpPr txBox="1">
              <a:spLocks/>
            </p:cNvSpPr>
            <p:nvPr/>
          </p:nvSpPr>
          <p:spPr>
            <a:xfrm>
              <a:off x="5010150" y="1174527"/>
              <a:ext cx="6918324" cy="367516"/>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Протокольная совместимость с реализациями </a:t>
              </a:r>
              <a:br>
                <a:rPr lang="ru-RU" dirty="0"/>
              </a:br>
              <a:r>
                <a:rPr lang="ru-RU" dirty="0"/>
                <a:t>IPSec (команда разрабатывает  IPSec)</a:t>
              </a:r>
            </a:p>
          </p:txBody>
        </p:sp>
        <p:cxnSp>
          <p:nvCxnSpPr>
            <p:cNvPr id="11" name="Прямая соединительная линия 10">
              <a:extLst>
                <a:ext uri="{FF2B5EF4-FFF2-40B4-BE49-F238E27FC236}">
                  <a16:creationId xmlns:a16="http://schemas.microsoft.com/office/drawing/2014/main" id="{4A9A5C5A-1534-9F38-176C-C542CED53CB0}"/>
                </a:ext>
              </a:extLst>
            </p:cNvPr>
            <p:cNvCxnSpPr>
              <a:cxnSpLocks/>
            </p:cNvCxnSpPr>
            <p:nvPr/>
          </p:nvCxnSpPr>
          <p:spPr>
            <a:xfrm>
              <a:off x="263525" y="1573324"/>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4" name="Группа 43">
            <a:extLst>
              <a:ext uri="{FF2B5EF4-FFF2-40B4-BE49-F238E27FC236}">
                <a16:creationId xmlns:a16="http://schemas.microsoft.com/office/drawing/2014/main" id="{0378591D-76A9-9F14-5AD4-23E3459BBA6E}"/>
              </a:ext>
            </a:extLst>
          </p:cNvPr>
          <p:cNvGrpSpPr/>
          <p:nvPr/>
        </p:nvGrpSpPr>
        <p:grpSpPr>
          <a:xfrm>
            <a:off x="263525" y="2068479"/>
            <a:ext cx="11664950" cy="598563"/>
            <a:chOff x="263525" y="1735157"/>
            <a:chExt cx="11664950" cy="598563"/>
          </a:xfrm>
        </p:grpSpPr>
        <p:sp>
          <p:nvSpPr>
            <p:cNvPr id="5" name="Текст 2">
              <a:extLst>
                <a:ext uri="{FF2B5EF4-FFF2-40B4-BE49-F238E27FC236}">
                  <a16:creationId xmlns:a16="http://schemas.microsoft.com/office/drawing/2014/main" id="{84F91FBE-BEFF-2603-91AD-4ACF54648B86}"/>
                </a:ext>
              </a:extLst>
            </p:cNvPr>
            <p:cNvSpPr txBox="1">
              <a:spLocks/>
            </p:cNvSpPr>
            <p:nvPr/>
          </p:nvSpPr>
          <p:spPr>
            <a:xfrm>
              <a:off x="263525" y="1864371"/>
              <a:ext cx="3190875" cy="438068"/>
            </a:xfrm>
            <a:prstGeom prst="rect">
              <a:avLst/>
            </a:prstGeom>
          </p:spPr>
          <p:txBody>
            <a:bodyPr lIns="0" tIns="0" rIns="0" bIns="0" anchor="b"/>
            <a:lstStyle>
              <a:defPPr>
                <a:defRPr lang="ru-RU"/>
              </a:defPPr>
              <a:lvl1pPr indent="0">
                <a:lnSpc>
                  <a:spcPct val="90000"/>
                </a:lnSpc>
                <a:spcBef>
                  <a:spcPts val="0"/>
                </a:spcBef>
                <a:buFont typeface="Arial" panose="020B0604020202020204" pitchFamily="34" charset="0"/>
                <a:buNone/>
                <a:defRPr sz="1600">
                  <a:solidFill>
                    <a:schemeClr val="accent2"/>
                  </a:solidFill>
                  <a:latin typeface="+mj-lt"/>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ГИБКОЕ ЦЕНТРАЛИЗОВАННОЕ УПРАВЛЕНИЕ </a:t>
              </a:r>
            </a:p>
          </p:txBody>
        </p:sp>
        <p:sp>
          <p:nvSpPr>
            <p:cNvPr id="6" name="Текст 2">
              <a:extLst>
                <a:ext uri="{FF2B5EF4-FFF2-40B4-BE49-F238E27FC236}">
                  <a16:creationId xmlns:a16="http://schemas.microsoft.com/office/drawing/2014/main" id="{AFC9BAAE-7A4F-8FF5-951F-FEC46F43C18B}"/>
                </a:ext>
              </a:extLst>
            </p:cNvPr>
            <p:cNvSpPr txBox="1">
              <a:spLocks/>
            </p:cNvSpPr>
            <p:nvPr/>
          </p:nvSpPr>
          <p:spPr>
            <a:xfrm>
              <a:off x="5010150" y="1735157"/>
              <a:ext cx="6918324" cy="567282"/>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Управление сетью любого размера с одного сервера </a:t>
              </a:r>
              <a:br>
                <a:rPr lang="ru-RU" dirty="0"/>
              </a:br>
              <a:r>
                <a:rPr lang="ru-RU" dirty="0"/>
                <a:t>на базе веб-технологий. Позволяет обновлять все </a:t>
              </a:r>
              <a:r>
                <a:rPr lang="ru-RU" dirty="0" err="1"/>
                <a:t>криптошлюзы</a:t>
              </a:r>
              <a:r>
                <a:rPr lang="ru-RU" dirty="0"/>
                <a:t> </a:t>
              </a:r>
              <a:br>
                <a:rPr lang="ru-RU" dirty="0"/>
              </a:br>
              <a:r>
                <a:rPr lang="ru-RU" dirty="0"/>
                <a:t>и клиенты из единой точки в любой последовательности</a:t>
              </a:r>
            </a:p>
          </p:txBody>
        </p:sp>
        <p:cxnSp>
          <p:nvCxnSpPr>
            <p:cNvPr id="7" name="Прямая соединительная линия 6">
              <a:extLst>
                <a:ext uri="{FF2B5EF4-FFF2-40B4-BE49-F238E27FC236}">
                  <a16:creationId xmlns:a16="http://schemas.microsoft.com/office/drawing/2014/main" id="{38A22601-DF94-1B0E-3C28-27DBD118CB9A}"/>
                </a:ext>
              </a:extLst>
            </p:cNvPr>
            <p:cNvCxnSpPr>
              <a:cxnSpLocks/>
            </p:cNvCxnSpPr>
            <p:nvPr/>
          </p:nvCxnSpPr>
          <p:spPr>
            <a:xfrm>
              <a:off x="263525" y="2333720"/>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3" name="Группа 42">
            <a:extLst>
              <a:ext uri="{FF2B5EF4-FFF2-40B4-BE49-F238E27FC236}">
                <a16:creationId xmlns:a16="http://schemas.microsoft.com/office/drawing/2014/main" id="{FCCC96D8-A41E-8444-538E-BDC5D52482C4}"/>
              </a:ext>
            </a:extLst>
          </p:cNvPr>
          <p:cNvGrpSpPr/>
          <p:nvPr/>
        </p:nvGrpSpPr>
        <p:grpSpPr>
          <a:xfrm>
            <a:off x="263525" y="3068311"/>
            <a:ext cx="11664950" cy="469349"/>
            <a:chOff x="263525" y="2662393"/>
            <a:chExt cx="11664950" cy="469349"/>
          </a:xfrm>
        </p:grpSpPr>
        <p:sp>
          <p:nvSpPr>
            <p:cNvPr id="10" name="Текст 2">
              <a:extLst>
                <a:ext uri="{FF2B5EF4-FFF2-40B4-BE49-F238E27FC236}">
                  <a16:creationId xmlns:a16="http://schemas.microsoft.com/office/drawing/2014/main" id="{BD341853-484E-D975-57D6-0BA51FD16C85}"/>
                </a:ext>
              </a:extLst>
            </p:cNvPr>
            <p:cNvSpPr txBox="1">
              <a:spLocks/>
            </p:cNvSpPr>
            <p:nvPr/>
          </p:nvSpPr>
          <p:spPr>
            <a:xfrm>
              <a:off x="263525" y="2662393"/>
              <a:ext cx="3190875" cy="438068"/>
            </a:xfrm>
            <a:prstGeom prst="rect">
              <a:avLst/>
            </a:prstGeom>
          </p:spPr>
          <p:txBody>
            <a:bodyPr lIns="0" tIns="0" rIns="0" bIns="0" anchor="b"/>
            <a:lstStyle>
              <a:defPPr>
                <a:defRPr lang="ru-RU"/>
              </a:defPPr>
              <a:lvl1pPr indent="0">
                <a:lnSpc>
                  <a:spcPct val="90000"/>
                </a:lnSpc>
                <a:spcBef>
                  <a:spcPts val="0"/>
                </a:spcBef>
                <a:buFont typeface="Arial" panose="020B0604020202020204" pitchFamily="34" charset="0"/>
                <a:buNone/>
                <a:defRPr sz="1600">
                  <a:solidFill>
                    <a:schemeClr val="accent2"/>
                  </a:solidFill>
                  <a:latin typeface="+mj-lt"/>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МАКСИМАЛЬНЫЙ УРОВЕНЬ БЕЗОПАСНОСТИ</a:t>
              </a:r>
            </a:p>
          </p:txBody>
        </p:sp>
        <p:sp>
          <p:nvSpPr>
            <p:cNvPr id="12" name="Текст 2">
              <a:extLst>
                <a:ext uri="{FF2B5EF4-FFF2-40B4-BE49-F238E27FC236}">
                  <a16:creationId xmlns:a16="http://schemas.microsoft.com/office/drawing/2014/main" id="{2BC653C3-2390-E834-4FEA-BFB8C9E6F18B}"/>
                </a:ext>
              </a:extLst>
            </p:cNvPr>
            <p:cNvSpPr txBox="1">
              <a:spLocks/>
            </p:cNvSpPr>
            <p:nvPr/>
          </p:nvSpPr>
          <p:spPr>
            <a:xfrm>
              <a:off x="5010150" y="2662393"/>
              <a:ext cx="6419850" cy="438067"/>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Полное соответствие новейшим стандартам и рекомендациям по стандартизации ТК26, наличие сертификатов ФСТЭК России и ФСБ России</a:t>
              </a:r>
            </a:p>
          </p:txBody>
        </p:sp>
        <p:cxnSp>
          <p:nvCxnSpPr>
            <p:cNvPr id="30" name="Прямая соединительная линия 29">
              <a:extLst>
                <a:ext uri="{FF2B5EF4-FFF2-40B4-BE49-F238E27FC236}">
                  <a16:creationId xmlns:a16="http://schemas.microsoft.com/office/drawing/2014/main" id="{DC30F944-005A-9633-FF73-31C04DFE8859}"/>
                </a:ext>
              </a:extLst>
            </p:cNvPr>
            <p:cNvCxnSpPr>
              <a:cxnSpLocks/>
            </p:cNvCxnSpPr>
            <p:nvPr/>
          </p:nvCxnSpPr>
          <p:spPr>
            <a:xfrm>
              <a:off x="263525" y="3131742"/>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6" name="Группа 45">
            <a:extLst>
              <a:ext uri="{FF2B5EF4-FFF2-40B4-BE49-F238E27FC236}">
                <a16:creationId xmlns:a16="http://schemas.microsoft.com/office/drawing/2014/main" id="{17147A27-1418-5998-2886-92F1FEDE1DDE}"/>
              </a:ext>
            </a:extLst>
          </p:cNvPr>
          <p:cNvGrpSpPr/>
          <p:nvPr/>
        </p:nvGrpSpPr>
        <p:grpSpPr>
          <a:xfrm>
            <a:off x="263525" y="3938929"/>
            <a:ext cx="11664950" cy="469349"/>
            <a:chOff x="263525" y="3526916"/>
            <a:chExt cx="11664950" cy="469349"/>
          </a:xfrm>
        </p:grpSpPr>
        <p:sp>
          <p:nvSpPr>
            <p:cNvPr id="32" name="Текст 2">
              <a:extLst>
                <a:ext uri="{FF2B5EF4-FFF2-40B4-BE49-F238E27FC236}">
                  <a16:creationId xmlns:a16="http://schemas.microsoft.com/office/drawing/2014/main" id="{214A66AF-1A7D-A832-DD9F-C9259EB18525}"/>
                </a:ext>
              </a:extLst>
            </p:cNvPr>
            <p:cNvSpPr txBox="1">
              <a:spLocks/>
            </p:cNvSpPr>
            <p:nvPr/>
          </p:nvSpPr>
          <p:spPr>
            <a:xfrm>
              <a:off x="263525" y="3526916"/>
              <a:ext cx="3330575" cy="438068"/>
            </a:xfrm>
            <a:prstGeom prst="rect">
              <a:avLst/>
            </a:prstGeom>
          </p:spPr>
          <p:txBody>
            <a:bodyPr lIns="0" tIns="0" rIns="0" bIns="0" anchor="b"/>
            <a:lstStyle>
              <a:defPPr>
                <a:defRPr lang="ru-RU"/>
              </a:defPPr>
              <a:lvl1pPr indent="0">
                <a:lnSpc>
                  <a:spcPct val="90000"/>
                </a:lnSpc>
                <a:spcBef>
                  <a:spcPts val="0"/>
                </a:spcBef>
                <a:buFont typeface="Arial" panose="020B0604020202020204" pitchFamily="34" charset="0"/>
                <a:buNone/>
                <a:defRPr sz="1600">
                  <a:solidFill>
                    <a:schemeClr val="accent2"/>
                  </a:solidFill>
                  <a:latin typeface="+mj-lt"/>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НАДЕЖНОЕ ОТКАЗОУСТОЙЧИВОЕ РЕШЕНИЕ </a:t>
              </a:r>
            </a:p>
          </p:txBody>
        </p:sp>
        <p:sp>
          <p:nvSpPr>
            <p:cNvPr id="33" name="Текст 2">
              <a:extLst>
                <a:ext uri="{FF2B5EF4-FFF2-40B4-BE49-F238E27FC236}">
                  <a16:creationId xmlns:a16="http://schemas.microsoft.com/office/drawing/2014/main" id="{618D0E6D-0298-14AF-1C55-5210C0EA6819}"/>
                </a:ext>
              </a:extLst>
            </p:cNvPr>
            <p:cNvSpPr txBox="1">
              <a:spLocks/>
            </p:cNvSpPr>
            <p:nvPr/>
          </p:nvSpPr>
          <p:spPr>
            <a:xfrm>
              <a:off x="5010149" y="3526916"/>
              <a:ext cx="5623983" cy="438067"/>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Возможность гибкой индивидуальной настройки и автоматической балансировки клиентов между </a:t>
              </a:r>
              <a:r>
                <a:rPr lang="ru-RU" dirty="0" err="1"/>
                <a:t>криптошлюзами</a:t>
              </a:r>
              <a:r>
                <a:rPr lang="ru-RU" dirty="0"/>
                <a:t> </a:t>
              </a:r>
            </a:p>
          </p:txBody>
        </p:sp>
        <p:cxnSp>
          <p:nvCxnSpPr>
            <p:cNvPr id="34" name="Прямая соединительная линия 33">
              <a:extLst>
                <a:ext uri="{FF2B5EF4-FFF2-40B4-BE49-F238E27FC236}">
                  <a16:creationId xmlns:a16="http://schemas.microsoft.com/office/drawing/2014/main" id="{310B746C-065A-0FBE-C0D7-E19CFAC32610}"/>
                </a:ext>
              </a:extLst>
            </p:cNvPr>
            <p:cNvCxnSpPr>
              <a:cxnSpLocks/>
            </p:cNvCxnSpPr>
            <p:nvPr/>
          </p:nvCxnSpPr>
          <p:spPr>
            <a:xfrm>
              <a:off x="263525" y="3996265"/>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7" name="Группа 46">
            <a:extLst>
              <a:ext uri="{FF2B5EF4-FFF2-40B4-BE49-F238E27FC236}">
                <a16:creationId xmlns:a16="http://schemas.microsoft.com/office/drawing/2014/main" id="{0D3DB324-C978-5C9D-7E1B-2206F15D96CE}"/>
              </a:ext>
            </a:extLst>
          </p:cNvPr>
          <p:cNvGrpSpPr/>
          <p:nvPr/>
        </p:nvGrpSpPr>
        <p:grpSpPr>
          <a:xfrm>
            <a:off x="263525" y="4809547"/>
            <a:ext cx="11664950" cy="469349"/>
            <a:chOff x="263525" y="4594830"/>
            <a:chExt cx="11664950" cy="469349"/>
          </a:xfrm>
        </p:grpSpPr>
        <p:sp>
          <p:nvSpPr>
            <p:cNvPr id="36" name="Текст 2">
              <a:extLst>
                <a:ext uri="{FF2B5EF4-FFF2-40B4-BE49-F238E27FC236}">
                  <a16:creationId xmlns:a16="http://schemas.microsoft.com/office/drawing/2014/main" id="{56CCC928-EBF9-7009-10B3-B7239A449970}"/>
                </a:ext>
              </a:extLst>
            </p:cNvPr>
            <p:cNvSpPr txBox="1">
              <a:spLocks/>
            </p:cNvSpPr>
            <p:nvPr/>
          </p:nvSpPr>
          <p:spPr>
            <a:xfrm>
              <a:off x="263525" y="4594830"/>
              <a:ext cx="3708400" cy="438068"/>
            </a:xfrm>
            <a:prstGeom prst="rect">
              <a:avLst/>
            </a:prstGeom>
          </p:spPr>
          <p:txBody>
            <a:bodyPr lIns="0" tIns="0" rIns="0" bIns="0" anchor="b"/>
            <a:lstStyle>
              <a:defPPr>
                <a:defRPr lang="ru-RU"/>
              </a:defPPr>
              <a:lvl1pPr indent="0">
                <a:lnSpc>
                  <a:spcPct val="90000"/>
                </a:lnSpc>
                <a:spcBef>
                  <a:spcPts val="0"/>
                </a:spcBef>
                <a:buFont typeface="Arial" panose="020B0604020202020204" pitchFamily="34" charset="0"/>
                <a:buNone/>
                <a:defRPr sz="1600">
                  <a:solidFill>
                    <a:schemeClr val="accent2"/>
                  </a:solidFill>
                  <a:latin typeface="+mj-lt"/>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ВОЗМОЖНОСТЬ ОДНОВРЕМЕННОЙ РАБОТЫ В РЕЖИМЕ L2 И L3 </a:t>
              </a:r>
            </a:p>
          </p:txBody>
        </p:sp>
        <p:sp>
          <p:nvSpPr>
            <p:cNvPr id="37" name="Текст 2">
              <a:extLst>
                <a:ext uri="{FF2B5EF4-FFF2-40B4-BE49-F238E27FC236}">
                  <a16:creationId xmlns:a16="http://schemas.microsoft.com/office/drawing/2014/main" id="{3BE853DD-2C52-7558-8936-64AE159CE9DB}"/>
                </a:ext>
              </a:extLst>
            </p:cNvPr>
            <p:cNvSpPr txBox="1">
              <a:spLocks/>
            </p:cNvSpPr>
            <p:nvPr/>
          </p:nvSpPr>
          <p:spPr>
            <a:xfrm>
              <a:off x="5010150" y="4594830"/>
              <a:ext cx="6275917" cy="438067"/>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Работа на одном шлюзе, широкие возможности интеграции с другими СЗИ</a:t>
              </a:r>
            </a:p>
          </p:txBody>
        </p:sp>
        <p:cxnSp>
          <p:nvCxnSpPr>
            <p:cNvPr id="38" name="Прямая соединительная линия 37">
              <a:extLst>
                <a:ext uri="{FF2B5EF4-FFF2-40B4-BE49-F238E27FC236}">
                  <a16:creationId xmlns:a16="http://schemas.microsoft.com/office/drawing/2014/main" id="{9D97F5A8-E716-BE2A-8696-BE33A3DEF5B8}"/>
                </a:ext>
              </a:extLst>
            </p:cNvPr>
            <p:cNvCxnSpPr>
              <a:cxnSpLocks/>
            </p:cNvCxnSpPr>
            <p:nvPr/>
          </p:nvCxnSpPr>
          <p:spPr>
            <a:xfrm>
              <a:off x="263525" y="5064179"/>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8" name="Группа 47">
            <a:extLst>
              <a:ext uri="{FF2B5EF4-FFF2-40B4-BE49-F238E27FC236}">
                <a16:creationId xmlns:a16="http://schemas.microsoft.com/office/drawing/2014/main" id="{01FE830A-3E85-D4BA-CB3C-B8D9D8B627BA}"/>
              </a:ext>
            </a:extLst>
          </p:cNvPr>
          <p:cNvGrpSpPr/>
          <p:nvPr/>
        </p:nvGrpSpPr>
        <p:grpSpPr>
          <a:xfrm>
            <a:off x="263525" y="5680165"/>
            <a:ext cx="11664950" cy="469349"/>
            <a:chOff x="263525" y="5284676"/>
            <a:chExt cx="11664950" cy="469349"/>
          </a:xfrm>
        </p:grpSpPr>
        <p:sp>
          <p:nvSpPr>
            <p:cNvPr id="40" name="Текст 2">
              <a:extLst>
                <a:ext uri="{FF2B5EF4-FFF2-40B4-BE49-F238E27FC236}">
                  <a16:creationId xmlns:a16="http://schemas.microsoft.com/office/drawing/2014/main" id="{B199673E-CEDB-076B-CBA4-3C3B0F27F76A}"/>
                </a:ext>
              </a:extLst>
            </p:cNvPr>
            <p:cNvSpPr txBox="1">
              <a:spLocks/>
            </p:cNvSpPr>
            <p:nvPr/>
          </p:nvSpPr>
          <p:spPr>
            <a:xfrm>
              <a:off x="263525" y="5284676"/>
              <a:ext cx="3708400" cy="438068"/>
            </a:xfrm>
            <a:prstGeom prst="rect">
              <a:avLst/>
            </a:prstGeom>
          </p:spPr>
          <p:txBody>
            <a:bodyPr lIns="0" tIns="0" rIns="0" bIns="0" anchor="b"/>
            <a:lstStyle>
              <a:defPPr>
                <a:defRPr lang="ru-RU"/>
              </a:defPPr>
              <a:lvl1pPr indent="0">
                <a:lnSpc>
                  <a:spcPct val="90000"/>
                </a:lnSpc>
                <a:spcBef>
                  <a:spcPts val="0"/>
                </a:spcBef>
                <a:buFont typeface="Arial" panose="020B0604020202020204" pitchFamily="34" charset="0"/>
                <a:buNone/>
                <a:defRPr sz="1600">
                  <a:solidFill>
                    <a:schemeClr val="accent2"/>
                  </a:solidFill>
                  <a:latin typeface="+mj-lt"/>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ОБРАТНАЯ ПРОТОКОЛЬНАЯ СОВМЕСТИМОСТЬ</a:t>
              </a:r>
            </a:p>
          </p:txBody>
        </p:sp>
        <p:sp>
          <p:nvSpPr>
            <p:cNvPr id="41" name="Текст 2">
              <a:extLst>
                <a:ext uri="{FF2B5EF4-FFF2-40B4-BE49-F238E27FC236}">
                  <a16:creationId xmlns:a16="http://schemas.microsoft.com/office/drawing/2014/main" id="{7DB7C8C9-5AEB-73EB-E117-F3B64AEF8237}"/>
                </a:ext>
              </a:extLst>
            </p:cNvPr>
            <p:cNvSpPr txBox="1">
              <a:spLocks/>
            </p:cNvSpPr>
            <p:nvPr/>
          </p:nvSpPr>
          <p:spPr>
            <a:xfrm>
              <a:off x="5010150" y="5284676"/>
              <a:ext cx="4902200" cy="438067"/>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Совместимость всех сертифицированных версий</a:t>
              </a:r>
            </a:p>
          </p:txBody>
        </p:sp>
        <p:cxnSp>
          <p:nvCxnSpPr>
            <p:cNvPr id="42" name="Прямая соединительная линия 41">
              <a:extLst>
                <a:ext uri="{FF2B5EF4-FFF2-40B4-BE49-F238E27FC236}">
                  <a16:creationId xmlns:a16="http://schemas.microsoft.com/office/drawing/2014/main" id="{9FE5F28F-BDB6-583C-5D8C-0013140CA9E6}"/>
                </a:ext>
              </a:extLst>
            </p:cNvPr>
            <p:cNvCxnSpPr>
              <a:cxnSpLocks/>
            </p:cNvCxnSpPr>
            <p:nvPr/>
          </p:nvCxnSpPr>
          <p:spPr>
            <a:xfrm>
              <a:off x="263525" y="5754025"/>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414601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a:extLst>
              <a:ext uri="{FF2B5EF4-FFF2-40B4-BE49-F238E27FC236}">
                <a16:creationId xmlns:a16="http://schemas.microsoft.com/office/drawing/2014/main" id="{5C7E65E8-B979-128C-BF62-5F02B1682136}"/>
              </a:ext>
            </a:extLst>
          </p:cNvPr>
          <p:cNvSpPr/>
          <p:nvPr/>
        </p:nvSpPr>
        <p:spPr>
          <a:xfrm>
            <a:off x="5987524" y="6597647"/>
            <a:ext cx="252939" cy="2603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2" name="Заголовок 1">
            <a:extLst>
              <a:ext uri="{FF2B5EF4-FFF2-40B4-BE49-F238E27FC236}">
                <a16:creationId xmlns:a16="http://schemas.microsoft.com/office/drawing/2014/main" id="{5BE16039-BA05-9A46-19C5-0F5BEF05B8BB}"/>
              </a:ext>
            </a:extLst>
          </p:cNvPr>
          <p:cNvSpPr>
            <a:spLocks noGrp="1"/>
          </p:cNvSpPr>
          <p:nvPr>
            <p:ph type="title"/>
          </p:nvPr>
        </p:nvSpPr>
        <p:spPr>
          <a:xfrm>
            <a:off x="263525" y="260352"/>
            <a:ext cx="9648825" cy="612774"/>
          </a:xfrm>
        </p:spPr>
        <p:txBody>
          <a:bodyPr/>
          <a:lstStyle/>
          <a:p>
            <a:r>
              <a:rPr lang="ru-RU" dirty="0"/>
              <a:t>Состав решения и лицензирование </a:t>
            </a:r>
          </a:p>
        </p:txBody>
      </p:sp>
      <p:sp>
        <p:nvSpPr>
          <p:cNvPr id="4" name="Google Shape;1520;p14">
            <a:extLst>
              <a:ext uri="{FF2B5EF4-FFF2-40B4-BE49-F238E27FC236}">
                <a16:creationId xmlns:a16="http://schemas.microsoft.com/office/drawing/2014/main" id="{8A6FFFB3-8AF4-77D0-0C69-B3081C9C0E47}"/>
              </a:ext>
            </a:extLst>
          </p:cNvPr>
          <p:cNvSpPr/>
          <p:nvPr/>
        </p:nvSpPr>
        <p:spPr>
          <a:xfrm>
            <a:off x="263525" y="1265238"/>
            <a:ext cx="11664950" cy="1619062"/>
          </a:xfrm>
          <a:prstGeom prst="roundRect">
            <a:avLst>
              <a:gd name="adj" fmla="val 5647"/>
            </a:avLst>
          </a:prstGeom>
          <a:solidFill>
            <a:schemeClr val="tx2">
              <a:lumMod val="90000"/>
              <a:lumOff val="10000"/>
            </a:schemeClr>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9" name="Текст 2">
            <a:extLst>
              <a:ext uri="{FF2B5EF4-FFF2-40B4-BE49-F238E27FC236}">
                <a16:creationId xmlns:a16="http://schemas.microsoft.com/office/drawing/2014/main" id="{E2FE61B4-3FD5-AA00-1F98-F275CBE352B0}"/>
              </a:ext>
            </a:extLst>
          </p:cNvPr>
          <p:cNvSpPr txBox="1">
            <a:spLocks/>
          </p:cNvSpPr>
          <p:nvPr/>
        </p:nvSpPr>
        <p:spPr>
          <a:xfrm>
            <a:off x="1955800" y="1937955"/>
            <a:ext cx="3185160" cy="273629"/>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 «ЗАСТАВА-УПРАВЛЕНИЕ»</a:t>
            </a:r>
          </a:p>
        </p:txBody>
      </p:sp>
      <p:sp>
        <p:nvSpPr>
          <p:cNvPr id="10" name="Текст 2">
            <a:extLst>
              <a:ext uri="{FF2B5EF4-FFF2-40B4-BE49-F238E27FC236}">
                <a16:creationId xmlns:a16="http://schemas.microsoft.com/office/drawing/2014/main" id="{8D0D6FFA-356E-9C92-B925-247CEC22B58E}"/>
              </a:ext>
            </a:extLst>
          </p:cNvPr>
          <p:cNvSpPr txBox="1">
            <a:spLocks/>
          </p:cNvSpPr>
          <p:nvPr/>
        </p:nvSpPr>
        <p:spPr>
          <a:xfrm>
            <a:off x="6240462" y="1937955"/>
            <a:ext cx="3824287" cy="273629"/>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Приобретается по требуемому количеству центров управления. Как правило, это один или два для катастрофоустойчивости</a:t>
            </a:r>
          </a:p>
        </p:txBody>
      </p:sp>
      <p:sp>
        <p:nvSpPr>
          <p:cNvPr id="11" name="Овал 10">
            <a:extLst>
              <a:ext uri="{FF2B5EF4-FFF2-40B4-BE49-F238E27FC236}">
                <a16:creationId xmlns:a16="http://schemas.microsoft.com/office/drawing/2014/main" id="{3E84AFF5-7BB3-384A-8B51-8D1AEC900874}"/>
              </a:ext>
            </a:extLst>
          </p:cNvPr>
          <p:cNvSpPr/>
          <p:nvPr/>
        </p:nvSpPr>
        <p:spPr>
          <a:xfrm>
            <a:off x="583742" y="1640624"/>
            <a:ext cx="868291" cy="868291"/>
          </a:xfrm>
          <a:prstGeom prst="ellipse">
            <a:avLst/>
          </a:prstGeom>
          <a:solidFill>
            <a:schemeClr val="tx2">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Google Shape;1520;p14">
            <a:extLst>
              <a:ext uri="{FF2B5EF4-FFF2-40B4-BE49-F238E27FC236}">
                <a16:creationId xmlns:a16="http://schemas.microsoft.com/office/drawing/2014/main" id="{14EEF0C5-7BB0-E6A3-27C5-9F74ABDC1C04}"/>
              </a:ext>
            </a:extLst>
          </p:cNvPr>
          <p:cNvSpPr/>
          <p:nvPr/>
        </p:nvSpPr>
        <p:spPr>
          <a:xfrm>
            <a:off x="263525" y="3121911"/>
            <a:ext cx="11664950" cy="1619062"/>
          </a:xfrm>
          <a:prstGeom prst="roundRect">
            <a:avLst>
              <a:gd name="adj" fmla="val 5647"/>
            </a:avLst>
          </a:prstGeom>
          <a:solidFill>
            <a:schemeClr val="tx2">
              <a:lumMod val="90000"/>
              <a:lumOff val="10000"/>
            </a:schemeClr>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15" name="Текст 2">
            <a:extLst>
              <a:ext uri="{FF2B5EF4-FFF2-40B4-BE49-F238E27FC236}">
                <a16:creationId xmlns:a16="http://schemas.microsoft.com/office/drawing/2014/main" id="{BC8984A8-FADC-CA72-ED63-4BA0DABB2151}"/>
              </a:ext>
            </a:extLst>
          </p:cNvPr>
          <p:cNvSpPr txBox="1">
            <a:spLocks/>
          </p:cNvSpPr>
          <p:nvPr/>
        </p:nvSpPr>
        <p:spPr>
          <a:xfrm>
            <a:off x="1955800" y="3794628"/>
            <a:ext cx="3185160" cy="273629"/>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600" dirty="0">
                <a:solidFill>
                  <a:schemeClr val="accent2"/>
                </a:solidFill>
              </a:rPr>
              <a:t>VPN</a:t>
            </a:r>
            <a:r>
              <a:rPr lang="ru-RU" sz="1600" dirty="0">
                <a:solidFill>
                  <a:schemeClr val="accent2"/>
                </a:solidFill>
              </a:rPr>
              <a:t>-ШЛЮЗ</a:t>
            </a:r>
          </a:p>
        </p:txBody>
      </p:sp>
      <p:sp>
        <p:nvSpPr>
          <p:cNvPr id="16" name="Текст 2">
            <a:extLst>
              <a:ext uri="{FF2B5EF4-FFF2-40B4-BE49-F238E27FC236}">
                <a16:creationId xmlns:a16="http://schemas.microsoft.com/office/drawing/2014/main" id="{4B47FB21-BB5C-2733-8A5E-389272182FB8}"/>
              </a:ext>
            </a:extLst>
          </p:cNvPr>
          <p:cNvSpPr txBox="1">
            <a:spLocks/>
          </p:cNvSpPr>
          <p:nvPr/>
        </p:nvSpPr>
        <p:spPr>
          <a:xfrm>
            <a:off x="6240462" y="3794628"/>
            <a:ext cx="3824287" cy="273629"/>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Программное исполнение шлюза. Приобретается по количеству инсталляций </a:t>
            </a:r>
            <a:br>
              <a:rPr lang="ru-RU" dirty="0">
                <a:solidFill>
                  <a:schemeClr val="bg1"/>
                </a:solidFill>
              </a:rPr>
            </a:br>
            <a:r>
              <a:rPr lang="ru-RU" dirty="0">
                <a:solidFill>
                  <a:schemeClr val="bg1"/>
                </a:solidFill>
              </a:rPr>
              <a:t>на серверные платформы</a:t>
            </a:r>
          </a:p>
        </p:txBody>
      </p:sp>
      <p:sp>
        <p:nvSpPr>
          <p:cNvPr id="18" name="Овал 17">
            <a:extLst>
              <a:ext uri="{FF2B5EF4-FFF2-40B4-BE49-F238E27FC236}">
                <a16:creationId xmlns:a16="http://schemas.microsoft.com/office/drawing/2014/main" id="{F10F5098-F33C-9330-6A80-192BC387D53A}"/>
              </a:ext>
            </a:extLst>
          </p:cNvPr>
          <p:cNvSpPr/>
          <p:nvPr/>
        </p:nvSpPr>
        <p:spPr>
          <a:xfrm>
            <a:off x="583742" y="3497297"/>
            <a:ext cx="868291" cy="868291"/>
          </a:xfrm>
          <a:prstGeom prst="ellipse">
            <a:avLst/>
          </a:prstGeom>
          <a:solidFill>
            <a:schemeClr val="tx2">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Google Shape;1520;p14">
            <a:extLst>
              <a:ext uri="{FF2B5EF4-FFF2-40B4-BE49-F238E27FC236}">
                <a16:creationId xmlns:a16="http://schemas.microsoft.com/office/drawing/2014/main" id="{04B401B6-8F05-DF01-B57A-8765F7DB6DFA}"/>
              </a:ext>
            </a:extLst>
          </p:cNvPr>
          <p:cNvSpPr/>
          <p:nvPr/>
        </p:nvSpPr>
        <p:spPr>
          <a:xfrm>
            <a:off x="263525" y="4978585"/>
            <a:ext cx="11664950" cy="1619062"/>
          </a:xfrm>
          <a:prstGeom prst="roundRect">
            <a:avLst>
              <a:gd name="adj" fmla="val 5647"/>
            </a:avLst>
          </a:prstGeom>
          <a:solidFill>
            <a:schemeClr val="tx2">
              <a:lumMod val="90000"/>
              <a:lumOff val="10000"/>
            </a:schemeClr>
          </a:solidFill>
          <a:ln w="9525" cap="flat" cmpd="sng">
            <a:solidFill>
              <a:schemeClr val="dk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Arial"/>
              <a:ea typeface="Arial"/>
              <a:cs typeface="Arial"/>
              <a:sym typeface="Arial"/>
            </a:endParaRPr>
          </a:p>
        </p:txBody>
      </p:sp>
      <p:sp>
        <p:nvSpPr>
          <p:cNvPr id="21" name="Текст 2">
            <a:extLst>
              <a:ext uri="{FF2B5EF4-FFF2-40B4-BE49-F238E27FC236}">
                <a16:creationId xmlns:a16="http://schemas.microsoft.com/office/drawing/2014/main" id="{57E824EC-9A6C-12D6-A9DB-299A13F39097}"/>
              </a:ext>
            </a:extLst>
          </p:cNvPr>
          <p:cNvSpPr txBox="1">
            <a:spLocks/>
          </p:cNvSpPr>
          <p:nvPr/>
        </p:nvSpPr>
        <p:spPr>
          <a:xfrm>
            <a:off x="1955800" y="5651302"/>
            <a:ext cx="3185160" cy="273629"/>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 «ЗАСТАВА-КЛИЕНТ»</a:t>
            </a:r>
          </a:p>
        </p:txBody>
      </p:sp>
      <p:sp>
        <p:nvSpPr>
          <p:cNvPr id="22" name="Текст 2">
            <a:extLst>
              <a:ext uri="{FF2B5EF4-FFF2-40B4-BE49-F238E27FC236}">
                <a16:creationId xmlns:a16="http://schemas.microsoft.com/office/drawing/2014/main" id="{E5AAD9F6-50B5-55BF-E948-BEDB516A370E}"/>
              </a:ext>
            </a:extLst>
          </p:cNvPr>
          <p:cNvSpPr txBox="1">
            <a:spLocks/>
          </p:cNvSpPr>
          <p:nvPr/>
        </p:nvSpPr>
        <p:spPr>
          <a:xfrm>
            <a:off x="6240462" y="5651302"/>
            <a:ext cx="3185161" cy="273629"/>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Приобретается по количеству удаленных пользователей</a:t>
            </a:r>
          </a:p>
        </p:txBody>
      </p:sp>
      <p:sp>
        <p:nvSpPr>
          <p:cNvPr id="24" name="Овал 23">
            <a:extLst>
              <a:ext uri="{FF2B5EF4-FFF2-40B4-BE49-F238E27FC236}">
                <a16:creationId xmlns:a16="http://schemas.microsoft.com/office/drawing/2014/main" id="{1AA6A925-277F-C0AC-8B33-B0BBF050010B}"/>
              </a:ext>
            </a:extLst>
          </p:cNvPr>
          <p:cNvSpPr/>
          <p:nvPr/>
        </p:nvSpPr>
        <p:spPr>
          <a:xfrm>
            <a:off x="583742" y="5353971"/>
            <a:ext cx="868291" cy="868291"/>
          </a:xfrm>
          <a:prstGeom prst="ellipse">
            <a:avLst/>
          </a:prstGeom>
          <a:solidFill>
            <a:schemeClr val="tx2">
              <a:lumMod val="75000"/>
              <a:lumOff val="25000"/>
            </a:schemeClr>
          </a:solidFill>
          <a:ln w="63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a:extLst>
              <a:ext uri="{FF2B5EF4-FFF2-40B4-BE49-F238E27FC236}">
                <a16:creationId xmlns:a16="http://schemas.microsoft.com/office/drawing/2014/main" id="{2ED084D3-8F4F-90A6-ECA3-FF9ECA69E20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800088" y="3713643"/>
            <a:ext cx="435600" cy="435600"/>
          </a:xfrm>
          <a:prstGeom prst="rect">
            <a:avLst/>
          </a:prstGeom>
        </p:spPr>
      </p:pic>
      <p:pic>
        <p:nvPicPr>
          <p:cNvPr id="28" name="Рисунок 27">
            <a:extLst>
              <a:ext uri="{FF2B5EF4-FFF2-40B4-BE49-F238E27FC236}">
                <a16:creationId xmlns:a16="http://schemas.microsoft.com/office/drawing/2014/main" id="{B4A625ED-8004-4C68-72EE-F87E871877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0088" y="5570317"/>
            <a:ext cx="435600" cy="435600"/>
          </a:xfrm>
          <a:prstGeom prst="rect">
            <a:avLst/>
          </a:prstGeom>
        </p:spPr>
      </p:pic>
      <p:pic>
        <p:nvPicPr>
          <p:cNvPr id="29" name="Рисунок 28">
            <a:extLst>
              <a:ext uri="{FF2B5EF4-FFF2-40B4-BE49-F238E27FC236}">
                <a16:creationId xmlns:a16="http://schemas.microsoft.com/office/drawing/2014/main" id="{0E8664B3-F289-D8AF-29C4-B7D525FF65C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00088" y="1856969"/>
            <a:ext cx="435600" cy="435600"/>
          </a:xfrm>
          <a:prstGeom prst="rect">
            <a:avLst/>
          </a:prstGeom>
        </p:spPr>
      </p:pic>
    </p:spTree>
    <p:extLst>
      <p:ext uri="{BB962C8B-B14F-4D97-AF65-F5344CB8AC3E}">
        <p14:creationId xmlns:p14="http://schemas.microsoft.com/office/powerpoint/2010/main" val="29893277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245C30-4691-76C1-87D5-7239085F3EF0}"/>
            </a:ext>
          </a:extLst>
        </p:cNvPr>
        <p:cNvGrpSpPr/>
        <p:nvPr/>
      </p:nvGrpSpPr>
      <p:grpSpPr>
        <a:xfrm>
          <a:off x="0" y="0"/>
          <a:ext cx="0" cy="0"/>
          <a:chOff x="0" y="0"/>
          <a:chExt cx="0" cy="0"/>
        </a:xfrm>
      </p:grpSpPr>
      <p:sp>
        <p:nvSpPr>
          <p:cNvPr id="13" name="Прямоугольник: скругленные углы 12">
            <a:extLst>
              <a:ext uri="{FF2B5EF4-FFF2-40B4-BE49-F238E27FC236}">
                <a16:creationId xmlns:a16="http://schemas.microsoft.com/office/drawing/2014/main" id="{BC588542-D9E6-96C4-4465-F2D88C70C53C}"/>
              </a:ext>
            </a:extLst>
          </p:cNvPr>
          <p:cNvSpPr/>
          <p:nvPr/>
        </p:nvSpPr>
        <p:spPr>
          <a:xfrm>
            <a:off x="4225395" y="2034382"/>
            <a:ext cx="3741209" cy="4563267"/>
          </a:xfrm>
          <a:prstGeom prst="roundRect">
            <a:avLst>
              <a:gd name="adj" fmla="val 217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14" name="Прямоугольник: скругленные углы 13">
            <a:extLst>
              <a:ext uri="{FF2B5EF4-FFF2-40B4-BE49-F238E27FC236}">
                <a16:creationId xmlns:a16="http://schemas.microsoft.com/office/drawing/2014/main" id="{BBD3F091-1EED-83FF-FDE1-C862B3FC919A}"/>
              </a:ext>
            </a:extLst>
          </p:cNvPr>
          <p:cNvSpPr/>
          <p:nvPr/>
        </p:nvSpPr>
        <p:spPr>
          <a:xfrm>
            <a:off x="8187266" y="2034382"/>
            <a:ext cx="3741209" cy="4563267"/>
          </a:xfrm>
          <a:prstGeom prst="roundRect">
            <a:avLst>
              <a:gd name="adj" fmla="val 2171"/>
            </a:avLst>
          </a:prstGeom>
          <a:solidFill>
            <a:schemeClr val="accent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6" name="Прямоугольник 5">
            <a:extLst>
              <a:ext uri="{FF2B5EF4-FFF2-40B4-BE49-F238E27FC236}">
                <a16:creationId xmlns:a16="http://schemas.microsoft.com/office/drawing/2014/main" id="{C287076C-4911-07B6-A6E3-4208C25608E2}"/>
              </a:ext>
            </a:extLst>
          </p:cNvPr>
          <p:cNvSpPr/>
          <p:nvPr/>
        </p:nvSpPr>
        <p:spPr>
          <a:xfrm>
            <a:off x="5987524" y="6597647"/>
            <a:ext cx="252939" cy="260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4" name="Заголовок 3">
            <a:extLst>
              <a:ext uri="{FF2B5EF4-FFF2-40B4-BE49-F238E27FC236}">
                <a16:creationId xmlns:a16="http://schemas.microsoft.com/office/drawing/2014/main" id="{A7FABF6E-8D56-CF34-CB9D-8F8F5C4FB28B}"/>
              </a:ext>
            </a:extLst>
          </p:cNvPr>
          <p:cNvSpPr>
            <a:spLocks noGrp="1"/>
          </p:cNvSpPr>
          <p:nvPr>
            <p:ph type="title"/>
          </p:nvPr>
        </p:nvSpPr>
        <p:spPr/>
        <p:txBody>
          <a:bodyPr/>
          <a:lstStyle/>
          <a:p>
            <a:r>
              <a:rPr lang="ru-RU" dirty="0"/>
              <a:t>Техническая поддержка</a:t>
            </a:r>
          </a:p>
        </p:txBody>
      </p:sp>
      <p:sp>
        <p:nvSpPr>
          <p:cNvPr id="2" name="Прямоугольник: скругленные углы 1">
            <a:extLst>
              <a:ext uri="{FF2B5EF4-FFF2-40B4-BE49-F238E27FC236}">
                <a16:creationId xmlns:a16="http://schemas.microsoft.com/office/drawing/2014/main" id="{FCC40A0A-1E30-A7BF-4883-DAC029B8E58E}"/>
              </a:ext>
            </a:extLst>
          </p:cNvPr>
          <p:cNvSpPr/>
          <p:nvPr/>
        </p:nvSpPr>
        <p:spPr>
          <a:xfrm>
            <a:off x="263525" y="873126"/>
            <a:ext cx="11664950" cy="935038"/>
          </a:xfrm>
          <a:prstGeom prst="roundRect">
            <a:avLst>
              <a:gd name="adj" fmla="val 10244"/>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3" name="Текст 12">
            <a:extLst>
              <a:ext uri="{FF2B5EF4-FFF2-40B4-BE49-F238E27FC236}">
                <a16:creationId xmlns:a16="http://schemas.microsoft.com/office/drawing/2014/main" id="{4A2C285D-38D8-898D-73C6-DEAEF8D0A7CA}"/>
              </a:ext>
            </a:extLst>
          </p:cNvPr>
          <p:cNvSpPr txBox="1">
            <a:spLocks/>
          </p:cNvSpPr>
          <p:nvPr/>
        </p:nvSpPr>
        <p:spPr>
          <a:xfrm>
            <a:off x="1149349" y="1034258"/>
            <a:ext cx="9585326" cy="612774"/>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2000" b="0" i="0" u="none" strike="noStrike" kern="1200" cap="none" spc="0" normalizeH="0" baseline="0" noProof="0" dirty="0">
                <a:ln>
                  <a:noFill/>
                </a:ln>
                <a:solidFill>
                  <a:srgbClr val="FFFFFF"/>
                </a:solidFill>
                <a:effectLst/>
                <a:uLnTx/>
                <a:uFillTx/>
                <a:latin typeface="Arial"/>
                <a:ea typeface="+mn-ea"/>
                <a:cs typeface="Times New Roman" panose="02020603050405020304" pitchFamily="18" charset="0"/>
              </a:rPr>
              <a:t>В стоимость всех продуктов «ЗАСТАВА» включена стандартная техническая поддержка и гарантия на аппаратную платформу сроком на 1 год</a:t>
            </a:r>
          </a:p>
        </p:txBody>
      </p:sp>
      <p:sp>
        <p:nvSpPr>
          <p:cNvPr id="5" name="Овал 4">
            <a:extLst>
              <a:ext uri="{FF2B5EF4-FFF2-40B4-BE49-F238E27FC236}">
                <a16:creationId xmlns:a16="http://schemas.microsoft.com/office/drawing/2014/main" id="{0C55A4C9-54D5-D16A-086C-0C98F2372BB2}"/>
              </a:ext>
            </a:extLst>
          </p:cNvPr>
          <p:cNvSpPr/>
          <p:nvPr/>
        </p:nvSpPr>
        <p:spPr>
          <a:xfrm>
            <a:off x="465137" y="1099345"/>
            <a:ext cx="482600" cy="4826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800" b="0" i="0" u="none" strike="noStrike" kern="1200" cap="none" spc="0" normalizeH="0" baseline="0" noProof="0" dirty="0">
                <a:ln>
                  <a:noFill/>
                </a:ln>
                <a:solidFill>
                  <a:srgbClr val="FFFFFF"/>
                </a:solidFill>
                <a:effectLst/>
                <a:uLnTx/>
                <a:uFillTx/>
                <a:latin typeface="Arial"/>
                <a:ea typeface="+mn-ea"/>
                <a:cs typeface="+mn-cs"/>
              </a:rPr>
              <a:t>!</a:t>
            </a:r>
          </a:p>
        </p:txBody>
      </p:sp>
      <p:sp>
        <p:nvSpPr>
          <p:cNvPr id="7" name="Прямоугольник: скругленные углы 6">
            <a:extLst>
              <a:ext uri="{FF2B5EF4-FFF2-40B4-BE49-F238E27FC236}">
                <a16:creationId xmlns:a16="http://schemas.microsoft.com/office/drawing/2014/main" id="{43B0B4F7-81A1-512B-5261-72CA78BA99B0}"/>
              </a:ext>
            </a:extLst>
          </p:cNvPr>
          <p:cNvSpPr/>
          <p:nvPr/>
        </p:nvSpPr>
        <p:spPr>
          <a:xfrm>
            <a:off x="263524" y="2034382"/>
            <a:ext cx="3741209" cy="4563267"/>
          </a:xfrm>
          <a:prstGeom prst="roundRect">
            <a:avLst>
              <a:gd name="adj" fmla="val 2171"/>
            </a:avLst>
          </a:prstGeom>
          <a:solidFill>
            <a:schemeClr val="tx2">
              <a:lumMod val="10000"/>
              <a:lumOff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9" name="Текст 12">
            <a:extLst>
              <a:ext uri="{FF2B5EF4-FFF2-40B4-BE49-F238E27FC236}">
                <a16:creationId xmlns:a16="http://schemas.microsoft.com/office/drawing/2014/main" id="{AA6D3192-DB01-FFD1-842B-0E4ED49E659F}"/>
              </a:ext>
            </a:extLst>
          </p:cNvPr>
          <p:cNvSpPr txBox="1">
            <a:spLocks/>
          </p:cNvSpPr>
          <p:nvPr/>
        </p:nvSpPr>
        <p:spPr>
          <a:xfrm>
            <a:off x="485246" y="2238642"/>
            <a:ext cx="28739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srgbClr val="FE6E36"/>
                </a:solidFill>
                <a:effectLst/>
                <a:uLnTx/>
                <a:uFillTx/>
                <a:latin typeface="Arial"/>
                <a:ea typeface="+mn-ea"/>
                <a:cs typeface="Times New Roman" panose="02020603050405020304" pitchFamily="18" charset="0"/>
              </a:rPr>
              <a:t>СТАНДАРТНАЯ ТЕХНИЧЕСКАЯ</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srgbClr val="FE6E36"/>
                </a:solidFill>
                <a:effectLst/>
                <a:uLnTx/>
                <a:uFillTx/>
                <a:latin typeface="Arial"/>
                <a:ea typeface="+mn-ea"/>
                <a:cs typeface="Times New Roman" panose="02020603050405020304" pitchFamily="18" charset="0"/>
              </a:rPr>
              <a:t>ПОДДЕРЖКА</a:t>
            </a:r>
          </a:p>
        </p:txBody>
      </p:sp>
      <p:sp>
        <p:nvSpPr>
          <p:cNvPr id="25" name="Текст 12">
            <a:extLst>
              <a:ext uri="{FF2B5EF4-FFF2-40B4-BE49-F238E27FC236}">
                <a16:creationId xmlns:a16="http://schemas.microsoft.com/office/drawing/2014/main" id="{D2580B50-5090-CB77-8D76-C3F0FC4A7C16}"/>
              </a:ext>
            </a:extLst>
          </p:cNvPr>
          <p:cNvSpPr txBox="1">
            <a:spLocks/>
          </p:cNvSpPr>
          <p:nvPr/>
        </p:nvSpPr>
        <p:spPr>
          <a:xfrm>
            <a:off x="485246" y="5422141"/>
            <a:ext cx="3297482"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Оказание услуги дистанционно</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в режиме 8х5, время реакции</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от 4 часов в зависимости</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от критичности запроса</a:t>
            </a:r>
          </a:p>
        </p:txBody>
      </p:sp>
      <p:sp>
        <p:nvSpPr>
          <p:cNvPr id="32" name="Текст 12">
            <a:extLst>
              <a:ext uri="{FF2B5EF4-FFF2-40B4-BE49-F238E27FC236}">
                <a16:creationId xmlns:a16="http://schemas.microsoft.com/office/drawing/2014/main" id="{0B5D0854-E647-017D-226F-E9C4C4DD35AB}"/>
              </a:ext>
            </a:extLst>
          </p:cNvPr>
          <p:cNvSpPr txBox="1">
            <a:spLocks/>
          </p:cNvSpPr>
          <p:nvPr/>
        </p:nvSpPr>
        <p:spPr>
          <a:xfrm>
            <a:off x="4447117" y="2238642"/>
            <a:ext cx="28739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srgbClr val="FE6E36"/>
                </a:solidFill>
                <a:effectLst/>
                <a:uLnTx/>
                <a:uFillTx/>
                <a:latin typeface="Arial"/>
                <a:ea typeface="+mn-ea"/>
                <a:cs typeface="Times New Roman" panose="02020603050405020304" pitchFamily="18" charset="0"/>
              </a:rPr>
              <a:t>РАСШИРЕННАЯ ТЕХНИЧЕСКАЯ</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600" b="0" i="0" u="none" strike="noStrike" kern="1200" cap="none" spc="0" normalizeH="0" baseline="0" noProof="0" dirty="0">
                <a:ln>
                  <a:noFill/>
                </a:ln>
                <a:solidFill>
                  <a:srgbClr val="FE6E36"/>
                </a:solidFill>
                <a:effectLst/>
                <a:uLnTx/>
                <a:uFillTx/>
                <a:latin typeface="Arial"/>
                <a:ea typeface="+mn-ea"/>
                <a:cs typeface="Times New Roman" panose="02020603050405020304" pitchFamily="18" charset="0"/>
              </a:rPr>
              <a:t>ПОДДЕРЖКА</a:t>
            </a:r>
          </a:p>
        </p:txBody>
      </p:sp>
      <p:sp>
        <p:nvSpPr>
          <p:cNvPr id="37" name="Текст 12">
            <a:extLst>
              <a:ext uri="{FF2B5EF4-FFF2-40B4-BE49-F238E27FC236}">
                <a16:creationId xmlns:a16="http://schemas.microsoft.com/office/drawing/2014/main" id="{73CC142D-F68C-562F-298B-2AEB3BBD20A5}"/>
              </a:ext>
            </a:extLst>
          </p:cNvPr>
          <p:cNvSpPr txBox="1">
            <a:spLocks/>
          </p:cNvSpPr>
          <p:nvPr/>
        </p:nvSpPr>
        <p:spPr>
          <a:xfrm>
            <a:off x="8408988" y="2238642"/>
            <a:ext cx="28739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600" b="0" i="0" u="none" strike="noStrike" kern="1200" cap="none" spc="0" normalizeH="0" baseline="0" noProof="0" dirty="0">
                <a:ln>
                  <a:noFill/>
                </a:ln>
                <a:solidFill>
                  <a:srgbClr val="FE6E36"/>
                </a:solidFill>
                <a:effectLst/>
                <a:uLnTx/>
                <a:uFillTx/>
                <a:latin typeface="Arial"/>
                <a:ea typeface="+mn-ea"/>
                <a:cs typeface="Times New Roman" panose="02020603050405020304" pitchFamily="18" charset="0"/>
              </a:rPr>
              <a:t>VIP-</a:t>
            </a:r>
            <a:r>
              <a:rPr kumimoji="0" lang="ru-RU" sz="1600" b="0" i="0" u="none" strike="noStrike" kern="1200" cap="none" spc="0" normalizeH="0" baseline="0" noProof="0" dirty="0">
                <a:ln>
                  <a:noFill/>
                </a:ln>
                <a:solidFill>
                  <a:srgbClr val="FE6E36"/>
                </a:solidFill>
                <a:effectLst/>
                <a:uLnTx/>
                <a:uFillTx/>
                <a:latin typeface="Arial"/>
                <a:ea typeface="+mn-ea"/>
                <a:cs typeface="Times New Roman" panose="02020603050405020304" pitchFamily="18" charset="0"/>
              </a:rPr>
              <a:t>ПОДДЕРЖКА</a:t>
            </a:r>
          </a:p>
        </p:txBody>
      </p:sp>
      <p:sp>
        <p:nvSpPr>
          <p:cNvPr id="42" name="Текст 12">
            <a:extLst>
              <a:ext uri="{FF2B5EF4-FFF2-40B4-BE49-F238E27FC236}">
                <a16:creationId xmlns:a16="http://schemas.microsoft.com/office/drawing/2014/main" id="{05488FA9-1533-4068-4A58-2884EAD35DBF}"/>
              </a:ext>
            </a:extLst>
          </p:cNvPr>
          <p:cNvSpPr txBox="1">
            <a:spLocks/>
          </p:cNvSpPr>
          <p:nvPr/>
        </p:nvSpPr>
        <p:spPr>
          <a:xfrm>
            <a:off x="4447117" y="5422141"/>
            <a:ext cx="2993211"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Оказание услуги дистанционно</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для критичных запросов </a:t>
            </a:r>
            <a:b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b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в</a:t>
            </a:r>
            <a:r>
              <a:rPr lang="ru-RU" dirty="0">
                <a:solidFill>
                  <a:srgbClr val="000000"/>
                </a:solidFill>
                <a:latin typeface="Arial"/>
              </a:rPr>
              <a:t> </a:t>
            </a: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режиме 24х7, время реакции </a:t>
            </a:r>
            <a:b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b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от 2 часов в зависимости </a:t>
            </a:r>
            <a:b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b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от критичности запроса</a:t>
            </a:r>
          </a:p>
        </p:txBody>
      </p:sp>
      <p:sp>
        <p:nvSpPr>
          <p:cNvPr id="46" name="Текст 12">
            <a:extLst>
              <a:ext uri="{FF2B5EF4-FFF2-40B4-BE49-F238E27FC236}">
                <a16:creationId xmlns:a16="http://schemas.microsoft.com/office/drawing/2014/main" id="{4C923683-F392-3048-4C08-D6A1BCAC7E20}"/>
              </a:ext>
            </a:extLst>
          </p:cNvPr>
          <p:cNvSpPr txBox="1">
            <a:spLocks/>
          </p:cNvSpPr>
          <p:nvPr/>
        </p:nvSpPr>
        <p:spPr>
          <a:xfrm>
            <a:off x="8408989" y="5422141"/>
            <a:ext cx="2149926"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Индивидуальные </a:t>
            </a:r>
            <a:r>
              <a:rPr kumimoji="0" lang="en-US"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SLA </a:t>
            </a:r>
            <a:r>
              <a:rPr kumimoji="0" lang="ru-RU" sz="14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для заказчиков</a:t>
            </a:r>
          </a:p>
        </p:txBody>
      </p:sp>
    </p:spTree>
    <p:extLst>
      <p:ext uri="{BB962C8B-B14F-4D97-AF65-F5344CB8AC3E}">
        <p14:creationId xmlns:p14="http://schemas.microsoft.com/office/powerpoint/2010/main" val="2540967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535C83-40FE-8FE8-E947-4D544CBB899B}"/>
              </a:ext>
            </a:extLst>
          </p:cNvPr>
          <p:cNvSpPr>
            <a:spLocks noGrp="1"/>
          </p:cNvSpPr>
          <p:nvPr>
            <p:ph type="title"/>
          </p:nvPr>
        </p:nvSpPr>
        <p:spPr/>
        <p:txBody>
          <a:bodyPr/>
          <a:lstStyle/>
          <a:p>
            <a:r>
              <a:rPr lang="ru-RU" dirty="0"/>
              <a:t>Какой эффект от внедрения получает бизнес</a:t>
            </a:r>
          </a:p>
        </p:txBody>
      </p:sp>
      <p:grpSp>
        <p:nvGrpSpPr>
          <p:cNvPr id="4" name="Группа 3">
            <a:extLst>
              <a:ext uri="{FF2B5EF4-FFF2-40B4-BE49-F238E27FC236}">
                <a16:creationId xmlns:a16="http://schemas.microsoft.com/office/drawing/2014/main" id="{0A33590D-E4D3-756D-5397-72E57A40F5E6}"/>
              </a:ext>
            </a:extLst>
          </p:cNvPr>
          <p:cNvGrpSpPr/>
          <p:nvPr/>
        </p:nvGrpSpPr>
        <p:grpSpPr>
          <a:xfrm>
            <a:off x="263525" y="1268413"/>
            <a:ext cx="3422951" cy="1166811"/>
            <a:chOff x="263525" y="3242467"/>
            <a:chExt cx="3422951" cy="1166811"/>
          </a:xfrm>
        </p:grpSpPr>
        <p:sp>
          <p:nvSpPr>
            <p:cNvPr id="5" name="Текст 2">
              <a:extLst>
                <a:ext uri="{FF2B5EF4-FFF2-40B4-BE49-F238E27FC236}">
                  <a16:creationId xmlns:a16="http://schemas.microsoft.com/office/drawing/2014/main" id="{35671305-88B9-3113-5FB7-507CEA817BB9}"/>
                </a:ext>
              </a:extLst>
            </p:cNvPr>
            <p:cNvSpPr txBox="1">
              <a:spLocks/>
            </p:cNvSpPr>
            <p:nvPr/>
          </p:nvSpPr>
          <p:spPr>
            <a:xfrm>
              <a:off x="263525" y="3242467"/>
              <a:ext cx="2720307"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СОКРАЩЕНИЕ РАСХОДОВ НА ЭКСПЛУАТАЦИЮ</a:t>
              </a:r>
            </a:p>
          </p:txBody>
        </p:sp>
        <p:sp>
          <p:nvSpPr>
            <p:cNvPr id="6" name="Текст 2">
              <a:extLst>
                <a:ext uri="{FF2B5EF4-FFF2-40B4-BE49-F238E27FC236}">
                  <a16:creationId xmlns:a16="http://schemas.microsoft.com/office/drawing/2014/main" id="{0E484C9A-577C-9234-68D6-ECD6BAFB203B}"/>
                </a:ext>
              </a:extLst>
            </p:cNvPr>
            <p:cNvSpPr txBox="1">
              <a:spLocks/>
            </p:cNvSpPr>
            <p:nvPr/>
          </p:nvSpPr>
          <p:spPr>
            <a:xfrm>
              <a:off x="263526" y="3796503"/>
              <a:ext cx="3422950"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Более выгодное ТСО, простое управление и настройка оборудования. Особенно для </a:t>
              </a:r>
              <a:r>
                <a:rPr lang="ru-RU" dirty="0" err="1">
                  <a:solidFill>
                    <a:schemeClr val="bg1"/>
                  </a:solidFill>
                </a:rPr>
                <a:t>Cisco-like</a:t>
              </a:r>
              <a:endParaRPr lang="ru-RU" dirty="0">
                <a:solidFill>
                  <a:schemeClr val="bg1"/>
                </a:solidFill>
              </a:endParaRPr>
            </a:p>
          </p:txBody>
        </p:sp>
      </p:grpSp>
      <p:grpSp>
        <p:nvGrpSpPr>
          <p:cNvPr id="7" name="Группа 6">
            <a:extLst>
              <a:ext uri="{FF2B5EF4-FFF2-40B4-BE49-F238E27FC236}">
                <a16:creationId xmlns:a16="http://schemas.microsoft.com/office/drawing/2014/main" id="{E412259D-2ACF-3D67-0397-2639403A987E}"/>
              </a:ext>
            </a:extLst>
          </p:cNvPr>
          <p:cNvGrpSpPr/>
          <p:nvPr/>
        </p:nvGrpSpPr>
        <p:grpSpPr>
          <a:xfrm>
            <a:off x="263525" y="3176588"/>
            <a:ext cx="3422951" cy="1166811"/>
            <a:chOff x="3971925" y="3242467"/>
            <a:chExt cx="3422951" cy="1166811"/>
          </a:xfrm>
        </p:grpSpPr>
        <p:sp>
          <p:nvSpPr>
            <p:cNvPr id="8" name="Текст 2">
              <a:extLst>
                <a:ext uri="{FF2B5EF4-FFF2-40B4-BE49-F238E27FC236}">
                  <a16:creationId xmlns:a16="http://schemas.microsoft.com/office/drawing/2014/main" id="{B63CF0AF-5881-05DE-3AE3-CEBDEA4E0A27}"/>
                </a:ext>
              </a:extLst>
            </p:cNvPr>
            <p:cNvSpPr txBox="1">
              <a:spLocks/>
            </p:cNvSpPr>
            <p:nvPr/>
          </p:nvSpPr>
          <p:spPr>
            <a:xfrm>
              <a:off x="3971925" y="3242467"/>
              <a:ext cx="2967890"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ВЫПОЛНЕНИЕ ТРЕБОВАНИЙ ЗАКОНОДАТЕЛЬСТВА </a:t>
              </a:r>
            </a:p>
          </p:txBody>
        </p:sp>
        <p:sp>
          <p:nvSpPr>
            <p:cNvPr id="9" name="Текст 2">
              <a:extLst>
                <a:ext uri="{FF2B5EF4-FFF2-40B4-BE49-F238E27FC236}">
                  <a16:creationId xmlns:a16="http://schemas.microsoft.com/office/drawing/2014/main" id="{E86A8035-0A21-6CA6-50D9-CFCBBB7A4C8C}"/>
                </a:ext>
              </a:extLst>
            </p:cNvPr>
            <p:cNvSpPr txBox="1">
              <a:spLocks/>
            </p:cNvSpPr>
            <p:nvPr/>
          </p:nvSpPr>
          <p:spPr>
            <a:xfrm>
              <a:off x="3971926" y="3796503"/>
              <a:ext cx="3422950"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Наличие всех необходимых</a:t>
              </a:r>
            </a:p>
            <a:p>
              <a:r>
                <a:rPr lang="ru-RU" dirty="0">
                  <a:solidFill>
                    <a:schemeClr val="bg1"/>
                  </a:solidFill>
                </a:rPr>
                <a:t>сертификатов ФСБ, ФСТЭК,          внесено в Реестр РЭП</a:t>
              </a:r>
            </a:p>
          </p:txBody>
        </p:sp>
      </p:grpSp>
      <p:grpSp>
        <p:nvGrpSpPr>
          <p:cNvPr id="10" name="Группа 9">
            <a:extLst>
              <a:ext uri="{FF2B5EF4-FFF2-40B4-BE49-F238E27FC236}">
                <a16:creationId xmlns:a16="http://schemas.microsoft.com/office/drawing/2014/main" id="{029EC7E4-4D80-38CC-5526-B08E9BF8A17F}"/>
              </a:ext>
            </a:extLst>
          </p:cNvPr>
          <p:cNvGrpSpPr/>
          <p:nvPr/>
        </p:nvGrpSpPr>
        <p:grpSpPr>
          <a:xfrm>
            <a:off x="263525" y="5084763"/>
            <a:ext cx="2809056" cy="1166811"/>
            <a:chOff x="7932738" y="3242467"/>
            <a:chExt cx="2809056" cy="1166811"/>
          </a:xfrm>
        </p:grpSpPr>
        <p:sp>
          <p:nvSpPr>
            <p:cNvPr id="11" name="Текст 2">
              <a:extLst>
                <a:ext uri="{FF2B5EF4-FFF2-40B4-BE49-F238E27FC236}">
                  <a16:creationId xmlns:a16="http://schemas.microsoft.com/office/drawing/2014/main" id="{CF85433F-9391-97B0-3159-C1AE23FEC42C}"/>
                </a:ext>
              </a:extLst>
            </p:cNvPr>
            <p:cNvSpPr txBox="1">
              <a:spLocks/>
            </p:cNvSpPr>
            <p:nvPr/>
          </p:nvSpPr>
          <p:spPr>
            <a:xfrm>
              <a:off x="7932738" y="3242467"/>
              <a:ext cx="2720307"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ПОВЫШЕНИЕ УРОВНЯ ЗАЩИЩЕННОСТИ </a:t>
              </a:r>
            </a:p>
          </p:txBody>
        </p:sp>
        <p:sp>
          <p:nvSpPr>
            <p:cNvPr id="12" name="Текст 2">
              <a:extLst>
                <a:ext uri="{FF2B5EF4-FFF2-40B4-BE49-F238E27FC236}">
                  <a16:creationId xmlns:a16="http://schemas.microsoft.com/office/drawing/2014/main" id="{D5A6C88D-3508-F53F-BD90-8F289C088A7A}"/>
                </a:ext>
              </a:extLst>
            </p:cNvPr>
            <p:cNvSpPr txBox="1">
              <a:spLocks/>
            </p:cNvSpPr>
            <p:nvPr/>
          </p:nvSpPr>
          <p:spPr>
            <a:xfrm>
              <a:off x="7932739" y="3796503"/>
              <a:ext cx="2809055"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Выполнение рекомендаций ТК26 и применение международных стандартов IPSec и IKEv2</a:t>
              </a:r>
            </a:p>
          </p:txBody>
        </p:sp>
      </p:grpSp>
      <p:grpSp>
        <p:nvGrpSpPr>
          <p:cNvPr id="13" name="Группа 12">
            <a:extLst>
              <a:ext uri="{FF2B5EF4-FFF2-40B4-BE49-F238E27FC236}">
                <a16:creationId xmlns:a16="http://schemas.microsoft.com/office/drawing/2014/main" id="{E06F8435-F1A3-EAA3-E28C-1A585DD697FA}"/>
              </a:ext>
            </a:extLst>
          </p:cNvPr>
          <p:cNvGrpSpPr/>
          <p:nvPr/>
        </p:nvGrpSpPr>
        <p:grpSpPr>
          <a:xfrm>
            <a:off x="4247851" y="1268413"/>
            <a:ext cx="4941350" cy="1458911"/>
            <a:chOff x="263525" y="5084763"/>
            <a:chExt cx="4941350" cy="1458911"/>
          </a:xfrm>
        </p:grpSpPr>
        <p:sp>
          <p:nvSpPr>
            <p:cNvPr id="14" name="Текст 2">
              <a:extLst>
                <a:ext uri="{FF2B5EF4-FFF2-40B4-BE49-F238E27FC236}">
                  <a16:creationId xmlns:a16="http://schemas.microsoft.com/office/drawing/2014/main" id="{16564A08-46CB-29F6-B3B1-A5C7BD3FC56F}"/>
                </a:ext>
              </a:extLst>
            </p:cNvPr>
            <p:cNvSpPr txBox="1">
              <a:spLocks/>
            </p:cNvSpPr>
            <p:nvPr/>
          </p:nvSpPr>
          <p:spPr>
            <a:xfrm>
              <a:off x="263526" y="5084763"/>
              <a:ext cx="1863658"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ИСКЛЮЧЕНИЕ ТОЧЕК ОТКАЗА</a:t>
              </a:r>
            </a:p>
          </p:txBody>
        </p:sp>
        <p:sp>
          <p:nvSpPr>
            <p:cNvPr id="15" name="Текст 2">
              <a:extLst>
                <a:ext uri="{FF2B5EF4-FFF2-40B4-BE49-F238E27FC236}">
                  <a16:creationId xmlns:a16="http://schemas.microsoft.com/office/drawing/2014/main" id="{4F3F0516-209C-C49E-F7F1-AD4626313E12}"/>
                </a:ext>
              </a:extLst>
            </p:cNvPr>
            <p:cNvSpPr txBox="1">
              <a:spLocks/>
            </p:cNvSpPr>
            <p:nvPr/>
          </p:nvSpPr>
          <p:spPr>
            <a:xfrm>
              <a:off x="263525" y="5638799"/>
              <a:ext cx="4941350" cy="9048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Отсутствие дополнительных элементов инфраструктуры, таких как </a:t>
              </a:r>
              <a:r>
                <a:rPr lang="ru-RU" dirty="0" err="1">
                  <a:solidFill>
                    <a:schemeClr val="bg1"/>
                  </a:solidFill>
                </a:rPr>
                <a:t>cервер</a:t>
              </a:r>
              <a:r>
                <a:rPr lang="ru-RU" dirty="0">
                  <a:solidFill>
                    <a:schemeClr val="bg1"/>
                  </a:solidFill>
                </a:rPr>
                <a:t> доступа удаленных пользователей и </a:t>
              </a:r>
              <a:r>
                <a:rPr lang="ru-RU" dirty="0" err="1">
                  <a:solidFill>
                    <a:schemeClr val="bg1"/>
                  </a:solidFill>
                </a:rPr>
                <a:t>криптокоммутаторы</a:t>
              </a:r>
              <a:r>
                <a:rPr lang="ru-RU" dirty="0">
                  <a:solidFill>
                    <a:schemeClr val="bg1"/>
                  </a:solidFill>
                </a:rPr>
                <a:t> для коммутации между ЦОД</a:t>
              </a:r>
            </a:p>
          </p:txBody>
        </p:sp>
      </p:grpSp>
      <p:grpSp>
        <p:nvGrpSpPr>
          <p:cNvPr id="16" name="Группа 15">
            <a:extLst>
              <a:ext uri="{FF2B5EF4-FFF2-40B4-BE49-F238E27FC236}">
                <a16:creationId xmlns:a16="http://schemas.microsoft.com/office/drawing/2014/main" id="{5F4A8653-C972-A99E-781F-518E1FA096BE}"/>
              </a:ext>
            </a:extLst>
          </p:cNvPr>
          <p:cNvGrpSpPr/>
          <p:nvPr/>
        </p:nvGrpSpPr>
        <p:grpSpPr>
          <a:xfrm>
            <a:off x="4247851" y="3176588"/>
            <a:ext cx="4712736" cy="1458911"/>
            <a:chOff x="5414469" y="5084763"/>
            <a:chExt cx="4712736" cy="1458911"/>
          </a:xfrm>
        </p:grpSpPr>
        <p:sp>
          <p:nvSpPr>
            <p:cNvPr id="17" name="Текст 2">
              <a:extLst>
                <a:ext uri="{FF2B5EF4-FFF2-40B4-BE49-F238E27FC236}">
                  <a16:creationId xmlns:a16="http://schemas.microsoft.com/office/drawing/2014/main" id="{97ED1E6D-1ABE-456D-C2E1-1B1F4105F90B}"/>
                </a:ext>
              </a:extLst>
            </p:cNvPr>
            <p:cNvSpPr txBox="1">
              <a:spLocks/>
            </p:cNvSpPr>
            <p:nvPr/>
          </p:nvSpPr>
          <p:spPr>
            <a:xfrm>
              <a:off x="5414469" y="5084763"/>
              <a:ext cx="3960813"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ПОВЫШЕНИЕ ОТКАЗОУСТОЙЧИВОСТИ ИНФРАСТРУКТУРЫ</a:t>
              </a:r>
            </a:p>
          </p:txBody>
        </p:sp>
        <p:sp>
          <p:nvSpPr>
            <p:cNvPr id="18" name="Текст 2">
              <a:extLst>
                <a:ext uri="{FF2B5EF4-FFF2-40B4-BE49-F238E27FC236}">
                  <a16:creationId xmlns:a16="http://schemas.microsoft.com/office/drawing/2014/main" id="{4E2465DC-93F4-0763-70BC-85E2F9695148}"/>
                </a:ext>
              </a:extLst>
            </p:cNvPr>
            <p:cNvSpPr txBox="1">
              <a:spLocks/>
            </p:cNvSpPr>
            <p:nvPr/>
          </p:nvSpPr>
          <p:spPr>
            <a:xfrm>
              <a:off x="5414471" y="5638799"/>
              <a:ext cx="4712734" cy="9048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ГОСТ VPN позволяет обеспечить непрерывную работу даже в случае выхода из строя одного или нескольких узлов. Это критически важно для компаний, где недоступность VPN может привести к значительным финансовым потерям или репутационным рискам</a:t>
              </a:r>
            </a:p>
          </p:txBody>
        </p:sp>
      </p:grpSp>
      <p:grpSp>
        <p:nvGrpSpPr>
          <p:cNvPr id="24" name="Группа 23">
            <a:extLst>
              <a:ext uri="{FF2B5EF4-FFF2-40B4-BE49-F238E27FC236}">
                <a16:creationId xmlns:a16="http://schemas.microsoft.com/office/drawing/2014/main" id="{D3B099D4-078E-D770-BA87-E68A726A804A}"/>
              </a:ext>
            </a:extLst>
          </p:cNvPr>
          <p:cNvGrpSpPr/>
          <p:nvPr/>
        </p:nvGrpSpPr>
        <p:grpSpPr>
          <a:xfrm>
            <a:off x="8837656" y="4066986"/>
            <a:ext cx="3432137" cy="2240108"/>
            <a:chOff x="8837653" y="4066983"/>
            <a:chExt cx="3432141" cy="2240112"/>
          </a:xfrm>
        </p:grpSpPr>
        <p:sp>
          <p:nvSpPr>
            <p:cNvPr id="19" name="Полилиния: фигура 18">
              <a:extLst>
                <a:ext uri="{FF2B5EF4-FFF2-40B4-BE49-F238E27FC236}">
                  <a16:creationId xmlns:a16="http://schemas.microsoft.com/office/drawing/2014/main" id="{EE233A88-41C5-D802-BEC2-5E7898E7BDE6}"/>
                </a:ext>
              </a:extLst>
            </p:cNvPr>
            <p:cNvSpPr/>
            <p:nvPr/>
          </p:nvSpPr>
          <p:spPr>
            <a:xfrm rot="7672084">
              <a:off x="8575164" y="4329472"/>
              <a:ext cx="2240106" cy="1715127"/>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sp>
          <p:nvSpPr>
            <p:cNvPr id="20" name="Полилиния: фигура 19">
              <a:extLst>
                <a:ext uri="{FF2B5EF4-FFF2-40B4-BE49-F238E27FC236}">
                  <a16:creationId xmlns:a16="http://schemas.microsoft.com/office/drawing/2014/main" id="{DC46A083-69A9-EBBA-8814-099100BAABFD}"/>
                </a:ext>
              </a:extLst>
            </p:cNvPr>
            <p:cNvSpPr/>
            <p:nvPr/>
          </p:nvSpPr>
          <p:spPr>
            <a:xfrm rot="7672084">
              <a:off x="9004416" y="4329475"/>
              <a:ext cx="2240106" cy="1715126"/>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sp>
          <p:nvSpPr>
            <p:cNvPr id="21" name="Полилиния: фигура 20">
              <a:extLst>
                <a:ext uri="{FF2B5EF4-FFF2-40B4-BE49-F238E27FC236}">
                  <a16:creationId xmlns:a16="http://schemas.microsoft.com/office/drawing/2014/main" id="{84FEA7A4-5ED6-92CD-AA59-071B13AEEB99}"/>
                </a:ext>
              </a:extLst>
            </p:cNvPr>
            <p:cNvSpPr/>
            <p:nvPr/>
          </p:nvSpPr>
          <p:spPr>
            <a:xfrm rot="7672084">
              <a:off x="9433669" y="4329476"/>
              <a:ext cx="2240107" cy="1715127"/>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sp>
          <p:nvSpPr>
            <p:cNvPr id="22" name="Полилиния: фигура 21">
              <a:extLst>
                <a:ext uri="{FF2B5EF4-FFF2-40B4-BE49-F238E27FC236}">
                  <a16:creationId xmlns:a16="http://schemas.microsoft.com/office/drawing/2014/main" id="{1BEB3749-5A9C-B428-3C75-A89EE6318371}"/>
                </a:ext>
              </a:extLst>
            </p:cNvPr>
            <p:cNvSpPr/>
            <p:nvPr/>
          </p:nvSpPr>
          <p:spPr>
            <a:xfrm rot="7672084">
              <a:off x="9862923" y="4329478"/>
              <a:ext cx="2240107" cy="1715127"/>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sp>
          <p:nvSpPr>
            <p:cNvPr id="23" name="Полилиния: фигура 22">
              <a:extLst>
                <a:ext uri="{FF2B5EF4-FFF2-40B4-BE49-F238E27FC236}">
                  <a16:creationId xmlns:a16="http://schemas.microsoft.com/office/drawing/2014/main" id="{5BC8AC61-E569-5E3B-5057-26BB3549CB0F}"/>
                </a:ext>
              </a:extLst>
            </p:cNvPr>
            <p:cNvSpPr/>
            <p:nvPr/>
          </p:nvSpPr>
          <p:spPr>
            <a:xfrm rot="7672084">
              <a:off x="10292177" y="4329477"/>
              <a:ext cx="2240107" cy="1715127"/>
            </a:xfrm>
            <a:custGeom>
              <a:avLst/>
              <a:gdLst>
                <a:gd name="connsiteX0" fmla="*/ 1411784 w 3447584"/>
                <a:gd name="connsiteY0" fmla="*/ 846226 h 2639627"/>
                <a:gd name="connsiteX1" fmla="*/ 3418790 w 3447584"/>
                <a:gd name="connsiteY1" fmla="*/ 88306 h 2639627"/>
                <a:gd name="connsiteX2" fmla="*/ 2456291 w 3447584"/>
                <a:gd name="connsiteY2" fmla="*/ 1465094 h 2639627"/>
                <a:gd name="connsiteX3" fmla="*/ 3404875 w 3447584"/>
                <a:gd name="connsiteY3" fmla="*/ 111991 h 2639627"/>
                <a:gd name="connsiteX4" fmla="*/ 1424712 w 3447584"/>
                <a:gd name="connsiteY4" fmla="*/ 863989 h 2639627"/>
                <a:gd name="connsiteX5" fmla="*/ 56707 w 3447584"/>
                <a:gd name="connsiteY5" fmla="*/ 2544636 h 2639627"/>
                <a:gd name="connsiteX6" fmla="*/ 1941242 w 3447584"/>
                <a:gd name="connsiteY6" fmla="*/ 1861028 h 2639627"/>
                <a:gd name="connsiteX7" fmla="*/ 28778 w 3447584"/>
                <a:gd name="connsiteY7" fmla="*/ 2551347 h 2639627"/>
                <a:gd name="connsiteX8" fmla="*/ 1411784 w 3447584"/>
                <a:gd name="connsiteY8" fmla="*/ 846226 h 2639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7584" h="2639627">
                  <a:moveTo>
                    <a:pt x="1411784" y="846226"/>
                  </a:moveTo>
                  <a:cubicBezTo>
                    <a:pt x="2347933" y="166072"/>
                    <a:pt x="3246482" y="-173314"/>
                    <a:pt x="3418790" y="88306"/>
                  </a:cubicBezTo>
                  <a:cubicBezTo>
                    <a:pt x="3563762" y="308281"/>
                    <a:pt x="3148781" y="883233"/>
                    <a:pt x="2456291" y="1465094"/>
                  </a:cubicBezTo>
                  <a:cubicBezTo>
                    <a:pt x="3138024" y="892017"/>
                    <a:pt x="3546787" y="327229"/>
                    <a:pt x="3404875" y="111991"/>
                  </a:cubicBezTo>
                  <a:cubicBezTo>
                    <a:pt x="3235922" y="-144497"/>
                    <a:pt x="2349314" y="192125"/>
                    <a:pt x="1424712" y="863989"/>
                  </a:cubicBezTo>
                  <a:cubicBezTo>
                    <a:pt x="500208" y="1535656"/>
                    <a:pt x="-112345" y="2288148"/>
                    <a:pt x="56707" y="2544636"/>
                  </a:cubicBezTo>
                  <a:cubicBezTo>
                    <a:pt x="219837" y="2792243"/>
                    <a:pt x="1051871" y="2487003"/>
                    <a:pt x="1941242" y="1861028"/>
                  </a:cubicBezTo>
                  <a:cubicBezTo>
                    <a:pt x="1039831" y="2495786"/>
                    <a:pt x="195264" y="2804085"/>
                    <a:pt x="28778" y="2551347"/>
                  </a:cubicBezTo>
                  <a:cubicBezTo>
                    <a:pt x="-143530" y="2289825"/>
                    <a:pt x="475635" y="1526379"/>
                    <a:pt x="1411784" y="846226"/>
                  </a:cubicBezTo>
                  <a:close/>
                </a:path>
              </a:pathLst>
            </a:custGeom>
            <a:gradFill>
              <a:gsLst>
                <a:gs pos="0">
                  <a:schemeClr val="bg1">
                    <a:alpha val="50000"/>
                  </a:schemeClr>
                </a:gs>
                <a:gs pos="50000">
                  <a:schemeClr val="bg1">
                    <a:alpha val="20000"/>
                  </a:schemeClr>
                </a:gs>
                <a:gs pos="100000">
                  <a:schemeClr val="bg1">
                    <a:alpha val="50000"/>
                  </a:schemeClr>
                </a:gs>
              </a:gsLst>
              <a:lin ang="8723286" scaled="1"/>
            </a:gradFill>
            <a:ln w="986" cap="flat">
              <a:noFill/>
              <a:prstDash val="solid"/>
              <a:miter/>
            </a:ln>
          </p:spPr>
          <p:txBody>
            <a:bodyPr rtlCol="0" anchor="ctr"/>
            <a:lstStyle/>
            <a:p>
              <a:endParaRPr lang="ru-RU"/>
            </a:p>
          </p:txBody>
        </p:sp>
      </p:grpSp>
    </p:spTree>
    <p:extLst>
      <p:ext uri="{BB962C8B-B14F-4D97-AF65-F5344CB8AC3E}">
        <p14:creationId xmlns:p14="http://schemas.microsoft.com/office/powerpoint/2010/main" val="19626673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02"/>
        <p:cNvGrpSpPr/>
        <p:nvPr/>
      </p:nvGrpSpPr>
      <p:grpSpPr>
        <a:xfrm>
          <a:off x="0" y="0"/>
          <a:ext cx="0" cy="0"/>
          <a:chOff x="0" y="0"/>
          <a:chExt cx="0" cy="0"/>
        </a:xfrm>
      </p:grpSpPr>
      <p:sp>
        <p:nvSpPr>
          <p:cNvPr id="1403" name="Google Shape;1403;p12"/>
          <p:cNvSpPr txBox="1">
            <a:spLocks noGrp="1"/>
          </p:cNvSpPr>
          <p:nvPr>
            <p:ph type="title"/>
          </p:nvPr>
        </p:nvSpPr>
        <p:spPr>
          <a:xfrm>
            <a:off x="263525" y="260352"/>
            <a:ext cx="5309501" cy="612774"/>
          </a:xfrm>
          <a:prstGeom prst="rect">
            <a:avLst/>
          </a:prstGeom>
          <a:noFill/>
          <a:ln>
            <a:noFill/>
          </a:ln>
        </p:spPr>
        <p:txBody>
          <a:bodyPr spcFirstLastPara="1" wrap="square" lIns="0" tIns="0" rIns="0" bIns="0" anchor="t" anchorCtr="0">
            <a:noAutofit/>
          </a:bodyPr>
          <a:lstStyle/>
          <a:p>
            <a:pPr marL="0" lvl="0" indent="0" algn="l" rtl="0">
              <a:lnSpc>
                <a:spcPct val="80000"/>
              </a:lnSpc>
              <a:spcBef>
                <a:spcPts val="0"/>
              </a:spcBef>
              <a:spcAft>
                <a:spcPts val="0"/>
              </a:spcAft>
              <a:buClr>
                <a:schemeClr val="lt1"/>
              </a:buClr>
              <a:buSzPts val="2800"/>
              <a:buFont typeface="Arial"/>
              <a:buNone/>
            </a:pPr>
            <a:r>
              <a:rPr lang="ru-RU" dirty="0"/>
              <a:t>Опыт проектов</a:t>
            </a:r>
            <a:r>
              <a:rPr lang="en-US" dirty="0"/>
              <a:t> – </a:t>
            </a:r>
            <a:r>
              <a:rPr lang="ru-RU" dirty="0"/>
              <a:t>оформим в нашем стиле </a:t>
            </a:r>
            <a:endParaRPr dirty="0"/>
          </a:p>
        </p:txBody>
      </p:sp>
      <p:pic>
        <p:nvPicPr>
          <p:cNvPr id="1404" name="Google Shape;1404;p12" descr="Рэйдикс» поставляет систему хранения данных RAIDIX AERO в филиалы Росреестра  | RAIDIX"/>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63525" y="1268413"/>
            <a:ext cx="1742713" cy="687928"/>
          </a:xfrm>
          <a:prstGeom prst="rect">
            <a:avLst/>
          </a:prstGeom>
          <a:noFill/>
          <a:ln>
            <a:noFill/>
          </a:ln>
        </p:spPr>
      </p:pic>
      <p:sp>
        <p:nvSpPr>
          <p:cNvPr id="1405" name="Google Shape;1405;p12"/>
          <p:cNvSpPr txBox="1"/>
          <p:nvPr/>
        </p:nvSpPr>
        <p:spPr>
          <a:xfrm>
            <a:off x="263525" y="2351628"/>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en-US" sz="4800" dirty="0">
                <a:solidFill>
                  <a:schemeClr val="accent2"/>
                </a:solidFill>
                <a:latin typeface="Times New Roman"/>
                <a:cs typeface="Times New Roman"/>
                <a:sym typeface="Times New Roman"/>
              </a:rPr>
              <a:t>2500</a:t>
            </a:r>
            <a:endParaRPr dirty="0"/>
          </a:p>
        </p:txBody>
      </p:sp>
      <p:sp>
        <p:nvSpPr>
          <p:cNvPr id="1406" name="Google Shape;1406;p12"/>
          <p:cNvSpPr txBox="1"/>
          <p:nvPr/>
        </p:nvSpPr>
        <p:spPr>
          <a:xfrm>
            <a:off x="263525" y="3114726"/>
            <a:ext cx="1738835"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a:solidFill>
                  <a:schemeClr val="lt1"/>
                </a:solidFill>
                <a:latin typeface="Arial"/>
                <a:ea typeface="Arial"/>
                <a:cs typeface="Arial"/>
                <a:sym typeface="Arial"/>
              </a:rPr>
              <a:t>АПК «ЗАСТАВА»</a:t>
            </a:r>
            <a:endParaRPr/>
          </a:p>
        </p:txBody>
      </p:sp>
      <p:sp>
        <p:nvSpPr>
          <p:cNvPr id="1407" name="Google Shape;1407;p12"/>
          <p:cNvSpPr txBox="1"/>
          <p:nvPr/>
        </p:nvSpPr>
        <p:spPr>
          <a:xfrm>
            <a:off x="263525" y="3523034"/>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ru-RU" sz="4800" b="0" i="0" u="none" strike="noStrike" cap="none">
                <a:solidFill>
                  <a:schemeClr val="accent2"/>
                </a:solidFill>
                <a:latin typeface="Times New Roman"/>
                <a:ea typeface="Times New Roman"/>
                <a:cs typeface="Times New Roman"/>
                <a:sym typeface="Times New Roman"/>
              </a:rPr>
              <a:t>1000</a:t>
            </a:r>
            <a:endParaRPr/>
          </a:p>
        </p:txBody>
      </p:sp>
      <p:sp>
        <p:nvSpPr>
          <p:cNvPr id="1408" name="Google Shape;1408;p12"/>
          <p:cNvSpPr txBox="1"/>
          <p:nvPr/>
        </p:nvSpPr>
        <p:spPr>
          <a:xfrm>
            <a:off x="263525" y="4286132"/>
            <a:ext cx="1895475"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a:solidFill>
                  <a:schemeClr val="lt1"/>
                </a:solidFill>
                <a:latin typeface="Arial"/>
                <a:ea typeface="Arial"/>
                <a:cs typeface="Arial"/>
                <a:sym typeface="Arial"/>
              </a:rPr>
              <a:t>ЭКЗЕМПЛЯРОВ «ЗАСТАВА-КЛИЕНТ»</a:t>
            </a:r>
            <a:endParaRPr/>
          </a:p>
        </p:txBody>
      </p:sp>
      <p:cxnSp>
        <p:nvCxnSpPr>
          <p:cNvPr id="1409" name="Google Shape;1409;p12"/>
          <p:cNvCxnSpPr/>
          <p:nvPr/>
        </p:nvCxnSpPr>
        <p:spPr>
          <a:xfrm>
            <a:off x="2302685" y="873126"/>
            <a:ext cx="0" cy="5724524"/>
          </a:xfrm>
          <a:prstGeom prst="straightConnector1">
            <a:avLst/>
          </a:prstGeom>
          <a:noFill/>
          <a:ln w="9525" cap="flat" cmpd="sng">
            <a:solidFill>
              <a:srgbClr val="595959"/>
            </a:solidFill>
            <a:prstDash val="solid"/>
            <a:miter lim="800000"/>
            <a:headEnd type="none" w="sm" len="sm"/>
            <a:tailEnd type="none" w="sm" len="sm"/>
          </a:ln>
        </p:spPr>
      </p:cxnSp>
      <p:sp>
        <p:nvSpPr>
          <p:cNvPr id="1410" name="Google Shape;1410;p12"/>
          <p:cNvSpPr txBox="1"/>
          <p:nvPr/>
        </p:nvSpPr>
        <p:spPr>
          <a:xfrm>
            <a:off x="2638911" y="2351628"/>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ru-RU" sz="4800" b="0" i="0" u="none" strike="noStrike" cap="none" dirty="0">
                <a:solidFill>
                  <a:schemeClr val="accent2"/>
                </a:solidFill>
                <a:latin typeface="Times New Roman"/>
                <a:ea typeface="Times New Roman"/>
                <a:cs typeface="Times New Roman"/>
                <a:sym typeface="Times New Roman"/>
              </a:rPr>
              <a:t>2000</a:t>
            </a:r>
            <a:endParaRPr dirty="0"/>
          </a:p>
        </p:txBody>
      </p:sp>
      <p:sp>
        <p:nvSpPr>
          <p:cNvPr id="1411" name="Google Shape;1411;p12"/>
          <p:cNvSpPr txBox="1"/>
          <p:nvPr/>
        </p:nvSpPr>
        <p:spPr>
          <a:xfrm>
            <a:off x="2638911" y="3114726"/>
            <a:ext cx="1738835"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a:solidFill>
                  <a:schemeClr val="lt1"/>
                </a:solidFill>
                <a:latin typeface="Arial"/>
                <a:ea typeface="Arial"/>
                <a:cs typeface="Arial"/>
                <a:sym typeface="Arial"/>
              </a:rPr>
              <a:t>АПК «ЗАСТАВА»</a:t>
            </a:r>
            <a:endParaRPr/>
          </a:p>
        </p:txBody>
      </p:sp>
      <p:sp>
        <p:nvSpPr>
          <p:cNvPr id="1412" name="Google Shape;1412;p12"/>
          <p:cNvSpPr txBox="1"/>
          <p:nvPr/>
        </p:nvSpPr>
        <p:spPr>
          <a:xfrm>
            <a:off x="2638882" y="3555411"/>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en-US" sz="4800" dirty="0">
                <a:solidFill>
                  <a:schemeClr val="accent2"/>
                </a:solidFill>
                <a:latin typeface="Times New Roman"/>
                <a:cs typeface="Times New Roman"/>
                <a:sym typeface="Times New Roman"/>
              </a:rPr>
              <a:t>1000</a:t>
            </a:r>
            <a:endParaRPr dirty="0"/>
          </a:p>
        </p:txBody>
      </p:sp>
      <p:sp>
        <p:nvSpPr>
          <p:cNvPr id="1413" name="Google Shape;1413;p12"/>
          <p:cNvSpPr txBox="1"/>
          <p:nvPr/>
        </p:nvSpPr>
        <p:spPr>
          <a:xfrm>
            <a:off x="2638882" y="4318509"/>
            <a:ext cx="1895475"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dirty="0">
                <a:solidFill>
                  <a:schemeClr val="lt1"/>
                </a:solidFill>
                <a:latin typeface="Arial"/>
                <a:ea typeface="Arial"/>
                <a:cs typeface="Arial"/>
                <a:sym typeface="Arial"/>
              </a:rPr>
              <a:t>ЭКЗЕМПЛЯРОВ «ЗАСТАВА-КЛИЕНТ»</a:t>
            </a:r>
            <a:endParaRPr dirty="0"/>
          </a:p>
        </p:txBody>
      </p:sp>
      <p:cxnSp>
        <p:nvCxnSpPr>
          <p:cNvPr id="1414" name="Google Shape;1414;p12"/>
          <p:cNvCxnSpPr/>
          <p:nvPr/>
        </p:nvCxnSpPr>
        <p:spPr>
          <a:xfrm>
            <a:off x="4677526" y="873126"/>
            <a:ext cx="0" cy="5724524"/>
          </a:xfrm>
          <a:prstGeom prst="straightConnector1">
            <a:avLst/>
          </a:prstGeom>
          <a:noFill/>
          <a:ln w="9525" cap="flat" cmpd="sng">
            <a:solidFill>
              <a:srgbClr val="595959"/>
            </a:solidFill>
            <a:prstDash val="solid"/>
            <a:miter lim="800000"/>
            <a:headEnd type="none" w="sm" len="sm"/>
            <a:tailEnd type="none" w="sm" len="sm"/>
          </a:ln>
        </p:spPr>
      </p:cxnSp>
      <p:sp>
        <p:nvSpPr>
          <p:cNvPr id="1415" name="Google Shape;1415;p12"/>
          <p:cNvSpPr txBox="1"/>
          <p:nvPr/>
        </p:nvSpPr>
        <p:spPr>
          <a:xfrm>
            <a:off x="2638911" y="1268412"/>
            <a:ext cx="2038615" cy="573087"/>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2000"/>
              <a:buFont typeface="Arial"/>
              <a:buNone/>
            </a:pPr>
            <a:r>
              <a:rPr lang="ru-RU" sz="2000" b="0" i="0" u="none" strike="noStrike" cap="none">
                <a:solidFill>
                  <a:schemeClr val="lt1"/>
                </a:solidFill>
                <a:latin typeface="Arial"/>
                <a:ea typeface="Arial"/>
                <a:cs typeface="Arial"/>
                <a:sym typeface="Arial"/>
              </a:rPr>
              <a:t>ЕМТС САНКТ-ПЕТЕРБУРГА</a:t>
            </a:r>
            <a:endParaRPr/>
          </a:p>
        </p:txBody>
      </p:sp>
      <p:sp>
        <p:nvSpPr>
          <p:cNvPr id="1416" name="Google Shape;1416;p12"/>
          <p:cNvSpPr txBox="1"/>
          <p:nvPr/>
        </p:nvSpPr>
        <p:spPr>
          <a:xfrm>
            <a:off x="5036030" y="4931736"/>
            <a:ext cx="2038614" cy="46568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3200"/>
              <a:buFont typeface="Arial"/>
              <a:buNone/>
            </a:pPr>
            <a:r>
              <a:rPr lang="ru-RU" sz="4800" dirty="0">
                <a:solidFill>
                  <a:schemeClr val="accent2"/>
                </a:solidFill>
                <a:latin typeface="Times New Roman"/>
                <a:cs typeface="Times New Roman"/>
                <a:sym typeface="Times New Roman"/>
              </a:rPr>
              <a:t>200</a:t>
            </a:r>
            <a:endParaRPr sz="4800" dirty="0">
              <a:solidFill>
                <a:schemeClr val="accent2"/>
              </a:solidFill>
              <a:latin typeface="Times New Roman"/>
              <a:cs typeface="Times New Roman"/>
            </a:endParaRPr>
          </a:p>
        </p:txBody>
      </p:sp>
      <p:sp>
        <p:nvSpPr>
          <p:cNvPr id="1417" name="Google Shape;1417;p12"/>
          <p:cNvSpPr txBox="1"/>
          <p:nvPr/>
        </p:nvSpPr>
        <p:spPr>
          <a:xfrm>
            <a:off x="5052605" y="5589586"/>
            <a:ext cx="1778659" cy="264750"/>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dirty="0">
                <a:solidFill>
                  <a:schemeClr val="lt1"/>
                </a:solidFill>
                <a:latin typeface="Arial"/>
                <a:ea typeface="Arial"/>
                <a:cs typeface="Arial"/>
                <a:sym typeface="Arial"/>
              </a:rPr>
              <a:t>АПК «ЗАСТАВА»</a:t>
            </a:r>
            <a:endParaRPr dirty="0"/>
          </a:p>
        </p:txBody>
      </p:sp>
      <p:sp>
        <p:nvSpPr>
          <p:cNvPr id="1418" name="Google Shape;1418;p12"/>
          <p:cNvSpPr txBox="1"/>
          <p:nvPr/>
        </p:nvSpPr>
        <p:spPr>
          <a:xfrm>
            <a:off x="5055711" y="2351628"/>
            <a:ext cx="2038614" cy="46568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3200"/>
              <a:buFont typeface="Arial"/>
              <a:buNone/>
            </a:pPr>
            <a:r>
              <a:rPr lang="ru-RU" sz="4800" dirty="0">
                <a:solidFill>
                  <a:schemeClr val="accent2"/>
                </a:solidFill>
                <a:latin typeface="Times New Roman"/>
                <a:cs typeface="Times New Roman"/>
                <a:sym typeface="Times New Roman"/>
              </a:rPr>
              <a:t>17 500</a:t>
            </a:r>
            <a:endParaRPr sz="4800" dirty="0">
              <a:solidFill>
                <a:schemeClr val="accent2"/>
              </a:solidFill>
              <a:latin typeface="Times New Roman"/>
              <a:cs typeface="Times New Roman"/>
            </a:endParaRPr>
          </a:p>
        </p:txBody>
      </p:sp>
      <p:sp>
        <p:nvSpPr>
          <p:cNvPr id="1419" name="Google Shape;1419;p12"/>
          <p:cNvSpPr txBox="1"/>
          <p:nvPr/>
        </p:nvSpPr>
        <p:spPr>
          <a:xfrm>
            <a:off x="5055711" y="3014727"/>
            <a:ext cx="1938886"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dirty="0">
                <a:solidFill>
                  <a:schemeClr val="lt1"/>
                </a:solidFill>
                <a:latin typeface="Arial"/>
                <a:ea typeface="Arial"/>
                <a:cs typeface="Arial"/>
                <a:sym typeface="Arial"/>
              </a:rPr>
              <a:t>ЭКЗЕМПЛЯРОВ «ЗАСТАВА-ТК»</a:t>
            </a:r>
            <a:endParaRPr dirty="0"/>
          </a:p>
        </p:txBody>
      </p:sp>
      <p:sp>
        <p:nvSpPr>
          <p:cNvPr id="1420" name="Google Shape;1420;p12"/>
          <p:cNvSpPr txBox="1"/>
          <p:nvPr/>
        </p:nvSpPr>
        <p:spPr>
          <a:xfrm>
            <a:off x="5055711" y="3557051"/>
            <a:ext cx="2038614" cy="46568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3200"/>
              <a:buFont typeface="Arial"/>
              <a:buNone/>
            </a:pPr>
            <a:r>
              <a:rPr lang="ru-RU" sz="4800" dirty="0">
                <a:solidFill>
                  <a:schemeClr val="accent2"/>
                </a:solidFill>
                <a:latin typeface="Times New Roman"/>
                <a:cs typeface="Times New Roman"/>
                <a:sym typeface="Times New Roman"/>
              </a:rPr>
              <a:t>2000</a:t>
            </a:r>
            <a:endParaRPr sz="4800" dirty="0">
              <a:solidFill>
                <a:schemeClr val="accent2"/>
              </a:solidFill>
              <a:latin typeface="Times New Roman"/>
              <a:cs typeface="Times New Roman"/>
            </a:endParaRPr>
          </a:p>
        </p:txBody>
      </p:sp>
      <p:sp>
        <p:nvSpPr>
          <p:cNvPr id="1421" name="Google Shape;1421;p12"/>
          <p:cNvSpPr txBox="1"/>
          <p:nvPr/>
        </p:nvSpPr>
        <p:spPr>
          <a:xfrm>
            <a:off x="5055711" y="4338694"/>
            <a:ext cx="1938886"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dirty="0">
                <a:solidFill>
                  <a:schemeClr val="lt1"/>
                </a:solidFill>
                <a:latin typeface="Arial"/>
                <a:ea typeface="Arial"/>
                <a:cs typeface="Arial"/>
                <a:sym typeface="Arial"/>
              </a:rPr>
              <a:t>ЭКЗЕМПЛЯРОВ «ЗАСТАВА-КЛИЕНТ»</a:t>
            </a:r>
            <a:endParaRPr dirty="0"/>
          </a:p>
        </p:txBody>
      </p:sp>
      <p:cxnSp>
        <p:nvCxnSpPr>
          <p:cNvPr id="1424" name="Google Shape;1424;p12"/>
          <p:cNvCxnSpPr/>
          <p:nvPr/>
        </p:nvCxnSpPr>
        <p:spPr>
          <a:xfrm>
            <a:off x="7136288" y="873126"/>
            <a:ext cx="0" cy="5724524"/>
          </a:xfrm>
          <a:prstGeom prst="straightConnector1">
            <a:avLst/>
          </a:prstGeom>
          <a:noFill/>
          <a:ln w="9525" cap="flat" cmpd="sng">
            <a:solidFill>
              <a:srgbClr val="595959"/>
            </a:solidFill>
            <a:prstDash val="solid"/>
            <a:miter lim="800000"/>
            <a:headEnd type="none" w="sm" len="sm"/>
            <a:tailEnd type="none" w="sm" len="sm"/>
          </a:ln>
        </p:spPr>
      </p:cxnSp>
      <p:sp>
        <p:nvSpPr>
          <p:cNvPr id="1425" name="Google Shape;1425;p12"/>
          <p:cNvSpPr txBox="1"/>
          <p:nvPr/>
        </p:nvSpPr>
        <p:spPr>
          <a:xfrm>
            <a:off x="7471967" y="2351628"/>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ru-RU" sz="4800" b="0" i="0" u="none" strike="noStrike" cap="none">
                <a:solidFill>
                  <a:schemeClr val="accent2"/>
                </a:solidFill>
                <a:latin typeface="Times New Roman"/>
                <a:ea typeface="Times New Roman"/>
                <a:cs typeface="Times New Roman"/>
                <a:sym typeface="Times New Roman"/>
              </a:rPr>
              <a:t>400</a:t>
            </a:r>
            <a:endParaRPr/>
          </a:p>
        </p:txBody>
      </p:sp>
      <p:sp>
        <p:nvSpPr>
          <p:cNvPr id="1426" name="Google Shape;1426;p12"/>
          <p:cNvSpPr txBox="1"/>
          <p:nvPr/>
        </p:nvSpPr>
        <p:spPr>
          <a:xfrm>
            <a:off x="7471967" y="3114726"/>
            <a:ext cx="2038615"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a:solidFill>
                  <a:schemeClr val="lt1"/>
                </a:solidFill>
                <a:latin typeface="Arial"/>
                <a:ea typeface="Arial"/>
                <a:cs typeface="Arial"/>
                <a:sym typeface="Arial"/>
              </a:rPr>
              <a:t>АПК «ЗАСТАВА»</a:t>
            </a:r>
            <a:endParaRPr/>
          </a:p>
        </p:txBody>
      </p:sp>
      <p:sp>
        <p:nvSpPr>
          <p:cNvPr id="1427" name="Google Shape;1427;p12"/>
          <p:cNvSpPr txBox="1"/>
          <p:nvPr/>
        </p:nvSpPr>
        <p:spPr>
          <a:xfrm>
            <a:off x="7471967" y="3523034"/>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ru-RU" sz="4800" b="0" i="0" u="none" strike="noStrike" cap="none">
                <a:solidFill>
                  <a:schemeClr val="accent2"/>
                </a:solidFill>
                <a:latin typeface="Times New Roman"/>
                <a:ea typeface="Times New Roman"/>
                <a:cs typeface="Times New Roman"/>
                <a:sym typeface="Times New Roman"/>
              </a:rPr>
              <a:t>5000</a:t>
            </a:r>
            <a:endParaRPr/>
          </a:p>
        </p:txBody>
      </p:sp>
      <p:cxnSp>
        <p:nvCxnSpPr>
          <p:cNvPr id="1428" name="Google Shape;1428;p12"/>
          <p:cNvCxnSpPr/>
          <p:nvPr/>
        </p:nvCxnSpPr>
        <p:spPr>
          <a:xfrm>
            <a:off x="9511127" y="873126"/>
            <a:ext cx="0" cy="5724524"/>
          </a:xfrm>
          <a:prstGeom prst="straightConnector1">
            <a:avLst/>
          </a:prstGeom>
          <a:noFill/>
          <a:ln w="9525" cap="flat" cmpd="sng">
            <a:solidFill>
              <a:srgbClr val="595959"/>
            </a:solidFill>
            <a:prstDash val="solid"/>
            <a:miter lim="800000"/>
            <a:headEnd type="none" w="sm" len="sm"/>
            <a:tailEnd type="none" w="sm" len="sm"/>
          </a:ln>
        </p:spPr>
      </p:cxnSp>
      <p:sp>
        <p:nvSpPr>
          <p:cNvPr id="1429" name="Google Shape;1429;p12"/>
          <p:cNvSpPr txBox="1"/>
          <p:nvPr/>
        </p:nvSpPr>
        <p:spPr>
          <a:xfrm>
            <a:off x="9889314" y="2351628"/>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ru-RU" sz="4800" b="0" i="0" u="none" strike="noStrike" cap="none">
                <a:solidFill>
                  <a:schemeClr val="accent2"/>
                </a:solidFill>
                <a:latin typeface="Times New Roman"/>
                <a:ea typeface="Times New Roman"/>
                <a:cs typeface="Times New Roman"/>
                <a:sym typeface="Times New Roman"/>
              </a:rPr>
              <a:t>22 000</a:t>
            </a:r>
            <a:endParaRPr/>
          </a:p>
        </p:txBody>
      </p:sp>
      <p:sp>
        <p:nvSpPr>
          <p:cNvPr id="1430" name="Google Shape;1430;p12"/>
          <p:cNvSpPr txBox="1"/>
          <p:nvPr/>
        </p:nvSpPr>
        <p:spPr>
          <a:xfrm>
            <a:off x="9887037" y="3074751"/>
            <a:ext cx="2038615"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dirty="0">
                <a:solidFill>
                  <a:schemeClr val="lt1"/>
                </a:solidFill>
                <a:latin typeface="Arial"/>
                <a:ea typeface="Arial"/>
                <a:cs typeface="Arial"/>
                <a:sym typeface="Arial"/>
              </a:rPr>
              <a:t>ЭКЗЕМПЛЯРОВ «ЗАСТАВА-КЛИЕНТ» </a:t>
            </a:r>
            <a:endParaRPr dirty="0"/>
          </a:p>
        </p:txBody>
      </p:sp>
      <p:sp>
        <p:nvSpPr>
          <p:cNvPr id="1431" name="Google Shape;1431;p12"/>
          <p:cNvSpPr txBox="1"/>
          <p:nvPr/>
        </p:nvSpPr>
        <p:spPr>
          <a:xfrm>
            <a:off x="7477961" y="4286132"/>
            <a:ext cx="1949242" cy="40830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a:solidFill>
                  <a:schemeClr val="lt1"/>
                </a:solidFill>
                <a:latin typeface="Arial"/>
                <a:ea typeface="Arial"/>
                <a:cs typeface="Arial"/>
                <a:sym typeface="Arial"/>
              </a:rPr>
              <a:t>ЭКЗЕМПЛЯРОВ «ЗАСТАВА-КЛИЕНТ»</a:t>
            </a:r>
            <a:endParaRPr/>
          </a:p>
        </p:txBody>
      </p:sp>
      <p:sp>
        <p:nvSpPr>
          <p:cNvPr id="1432" name="Google Shape;1432;p12"/>
          <p:cNvSpPr txBox="1"/>
          <p:nvPr/>
        </p:nvSpPr>
        <p:spPr>
          <a:xfrm>
            <a:off x="9887037" y="3557051"/>
            <a:ext cx="2038614" cy="816094"/>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accent2"/>
              </a:buClr>
              <a:buSzPts val="4800"/>
              <a:buFont typeface="Arial"/>
              <a:buNone/>
            </a:pPr>
            <a:r>
              <a:rPr lang="ru-RU" sz="4800" b="0" i="0" u="none" strike="noStrike" cap="none" dirty="0">
                <a:solidFill>
                  <a:schemeClr val="accent2"/>
                </a:solidFill>
                <a:latin typeface="Times New Roman"/>
                <a:ea typeface="Times New Roman"/>
                <a:cs typeface="Times New Roman"/>
                <a:sym typeface="Times New Roman"/>
              </a:rPr>
              <a:t>45 000</a:t>
            </a:r>
            <a:endParaRPr dirty="0"/>
          </a:p>
        </p:txBody>
      </p:sp>
      <p:sp>
        <p:nvSpPr>
          <p:cNvPr id="1433" name="Google Shape;1433;p12"/>
          <p:cNvSpPr txBox="1"/>
          <p:nvPr/>
        </p:nvSpPr>
        <p:spPr>
          <a:xfrm>
            <a:off x="9889219" y="4286132"/>
            <a:ext cx="2038615" cy="6235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b="0" i="0" u="none" strike="noStrike" cap="none" dirty="0">
                <a:solidFill>
                  <a:schemeClr val="lt1"/>
                </a:solidFill>
                <a:latin typeface="Arial"/>
                <a:ea typeface="Arial"/>
                <a:cs typeface="Arial"/>
                <a:sym typeface="Arial"/>
              </a:rPr>
              <a:t>ПОЛЬЗОВАТЕЛЕЙ – САМАЯ КРУПНАЯ ИНСТАЛЛЯЦИЯ </a:t>
            </a:r>
            <a:br>
              <a:rPr lang="ru-RU" sz="1400" b="0" i="0" u="none" strike="noStrike" cap="none" dirty="0">
                <a:solidFill>
                  <a:schemeClr val="lt1"/>
                </a:solidFill>
                <a:latin typeface="Arial"/>
                <a:ea typeface="Arial"/>
                <a:cs typeface="Arial"/>
                <a:sym typeface="Arial"/>
              </a:rPr>
            </a:br>
            <a:r>
              <a:rPr lang="ru-RU" sz="1400" b="0" i="0" u="none" strike="noStrike" cap="none" dirty="0">
                <a:solidFill>
                  <a:schemeClr val="lt1"/>
                </a:solidFill>
                <a:latin typeface="Arial"/>
                <a:ea typeface="Arial"/>
                <a:cs typeface="Arial"/>
                <a:sym typeface="Arial"/>
              </a:rPr>
              <a:t>В РОССИИ</a:t>
            </a:r>
            <a:endParaRPr dirty="0"/>
          </a:p>
        </p:txBody>
      </p:sp>
      <p:pic>
        <p:nvPicPr>
          <p:cNvPr id="1434" name="Google Shape;1434;p12" descr="Черно-белый (монохромный) герб Республики Татарстан в векторном формате —  Abali.ru"/>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889314" y="1265244"/>
            <a:ext cx="634169" cy="634169"/>
          </a:xfrm>
          <a:prstGeom prst="rect">
            <a:avLst/>
          </a:prstGeom>
          <a:noFill/>
          <a:ln>
            <a:noFill/>
          </a:ln>
        </p:spPr>
      </p:pic>
      <p:grpSp>
        <p:nvGrpSpPr>
          <p:cNvPr id="1435" name="Google Shape;1435;p12"/>
          <p:cNvGrpSpPr/>
          <p:nvPr/>
        </p:nvGrpSpPr>
        <p:grpSpPr>
          <a:xfrm>
            <a:off x="7471967" y="1268413"/>
            <a:ext cx="1719205" cy="615420"/>
            <a:chOff x="1265514" y="5604544"/>
            <a:chExt cx="1903579" cy="681420"/>
          </a:xfrm>
        </p:grpSpPr>
        <p:sp>
          <p:nvSpPr>
            <p:cNvPr id="1436" name="Google Shape;1436;p12"/>
            <p:cNvSpPr/>
            <p:nvPr/>
          </p:nvSpPr>
          <p:spPr>
            <a:xfrm>
              <a:off x="1265514" y="5879756"/>
              <a:ext cx="567030" cy="262912"/>
            </a:xfrm>
            <a:custGeom>
              <a:avLst/>
              <a:gdLst/>
              <a:ahLst/>
              <a:cxnLst/>
              <a:rect l="l" t="t" r="r" b="b"/>
              <a:pathLst>
                <a:path w="567030" h="262912" extrusionOk="0">
                  <a:moveTo>
                    <a:pt x="532283" y="34901"/>
                  </a:moveTo>
                  <a:lnTo>
                    <a:pt x="437573" y="34901"/>
                  </a:lnTo>
                  <a:lnTo>
                    <a:pt x="384375" y="88714"/>
                  </a:lnTo>
                  <a:lnTo>
                    <a:pt x="330409" y="34901"/>
                  </a:lnTo>
                  <a:lnTo>
                    <a:pt x="23063" y="34901"/>
                  </a:lnTo>
                  <a:cubicBezTo>
                    <a:pt x="14513" y="34858"/>
                    <a:pt x="6288" y="31623"/>
                    <a:pt x="0" y="25830"/>
                  </a:cubicBezTo>
                  <a:lnTo>
                    <a:pt x="0" y="200337"/>
                  </a:lnTo>
                  <a:cubicBezTo>
                    <a:pt x="6311" y="206075"/>
                    <a:pt x="14533" y="209254"/>
                    <a:pt x="23063" y="209254"/>
                  </a:cubicBezTo>
                  <a:lnTo>
                    <a:pt x="121155" y="209254"/>
                  </a:lnTo>
                  <a:lnTo>
                    <a:pt x="175121" y="262913"/>
                  </a:lnTo>
                  <a:lnTo>
                    <a:pt x="228934" y="208947"/>
                  </a:lnTo>
                  <a:lnTo>
                    <a:pt x="532283" y="208947"/>
                  </a:lnTo>
                  <a:cubicBezTo>
                    <a:pt x="551474" y="208947"/>
                    <a:pt x="567030" y="193390"/>
                    <a:pt x="567030" y="174199"/>
                  </a:cubicBezTo>
                  <a:lnTo>
                    <a:pt x="567030" y="0"/>
                  </a:lnTo>
                  <a:cubicBezTo>
                    <a:pt x="567030" y="19216"/>
                    <a:pt x="551499" y="34817"/>
                    <a:pt x="532283" y="34901"/>
                  </a:cubicBezTo>
                  <a:close/>
                </a:path>
              </a:pathLst>
            </a:custGeom>
            <a:solidFill>
              <a:srgbClr val="F2F2F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7" name="Google Shape;1437;p12"/>
            <p:cNvSpPr/>
            <p:nvPr/>
          </p:nvSpPr>
          <p:spPr>
            <a:xfrm>
              <a:off x="1265514" y="5604544"/>
              <a:ext cx="567645" cy="363926"/>
            </a:xfrm>
            <a:custGeom>
              <a:avLst/>
              <a:gdLst/>
              <a:ahLst/>
              <a:cxnLst/>
              <a:rect l="l" t="t" r="r" b="b"/>
              <a:pathLst>
                <a:path w="567645" h="363926" extrusionOk="0">
                  <a:moveTo>
                    <a:pt x="0" y="0"/>
                  </a:moveTo>
                  <a:lnTo>
                    <a:pt x="0" y="301043"/>
                  </a:lnTo>
                  <a:cubicBezTo>
                    <a:pt x="6288" y="306836"/>
                    <a:pt x="14513" y="310071"/>
                    <a:pt x="23063" y="310114"/>
                  </a:cubicBezTo>
                  <a:lnTo>
                    <a:pt x="330563" y="310114"/>
                  </a:lnTo>
                  <a:lnTo>
                    <a:pt x="384375" y="363927"/>
                  </a:lnTo>
                  <a:lnTo>
                    <a:pt x="438188" y="310114"/>
                  </a:lnTo>
                  <a:lnTo>
                    <a:pt x="532898" y="310114"/>
                  </a:lnTo>
                  <a:cubicBezTo>
                    <a:pt x="552114" y="310030"/>
                    <a:pt x="567645" y="294429"/>
                    <a:pt x="567645" y="275213"/>
                  </a:cubicBezTo>
                  <a:lnTo>
                    <a:pt x="567645" y="0"/>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8" name="Google Shape;1438;p12"/>
            <p:cNvSpPr/>
            <p:nvPr/>
          </p:nvSpPr>
          <p:spPr>
            <a:xfrm>
              <a:off x="1265514" y="6054263"/>
              <a:ext cx="567030" cy="231701"/>
            </a:xfrm>
            <a:custGeom>
              <a:avLst/>
              <a:gdLst/>
              <a:ahLst/>
              <a:cxnLst/>
              <a:rect l="l" t="t" r="r" b="b"/>
              <a:pathLst>
                <a:path w="567030" h="231701" extrusionOk="0">
                  <a:moveTo>
                    <a:pt x="532283" y="34748"/>
                  </a:moveTo>
                  <a:lnTo>
                    <a:pt x="228934" y="34748"/>
                  </a:lnTo>
                  <a:lnTo>
                    <a:pt x="175121" y="88406"/>
                  </a:lnTo>
                  <a:lnTo>
                    <a:pt x="121155" y="34748"/>
                  </a:lnTo>
                  <a:lnTo>
                    <a:pt x="23063" y="34748"/>
                  </a:lnTo>
                  <a:cubicBezTo>
                    <a:pt x="14533" y="34748"/>
                    <a:pt x="6311" y="31568"/>
                    <a:pt x="0" y="25830"/>
                  </a:cubicBezTo>
                  <a:lnTo>
                    <a:pt x="0" y="142988"/>
                  </a:lnTo>
                  <a:cubicBezTo>
                    <a:pt x="0" y="162179"/>
                    <a:pt x="15557" y="177735"/>
                    <a:pt x="34748" y="177735"/>
                  </a:cubicBezTo>
                  <a:lnTo>
                    <a:pt x="229549" y="177735"/>
                  </a:lnTo>
                  <a:lnTo>
                    <a:pt x="283515" y="231702"/>
                  </a:lnTo>
                  <a:lnTo>
                    <a:pt x="338250" y="177735"/>
                  </a:lnTo>
                  <a:lnTo>
                    <a:pt x="532283" y="177735"/>
                  </a:lnTo>
                  <a:cubicBezTo>
                    <a:pt x="551474" y="177735"/>
                    <a:pt x="567030" y="162179"/>
                    <a:pt x="567030" y="142988"/>
                  </a:cubicBezTo>
                  <a:lnTo>
                    <a:pt x="567030" y="0"/>
                  </a:lnTo>
                  <a:cubicBezTo>
                    <a:pt x="567030" y="19191"/>
                    <a:pt x="551474" y="34748"/>
                    <a:pt x="532283" y="34748"/>
                  </a:cubicBezTo>
                  <a:close/>
                </a:path>
              </a:pathLst>
            </a:custGeom>
            <a:solidFill>
              <a:srgbClr val="D8D8D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39" name="Google Shape;1439;p12"/>
            <p:cNvSpPr/>
            <p:nvPr/>
          </p:nvSpPr>
          <p:spPr>
            <a:xfrm>
              <a:off x="1265514" y="6054263"/>
              <a:ext cx="567030" cy="99168"/>
            </a:xfrm>
            <a:custGeom>
              <a:avLst/>
              <a:gdLst/>
              <a:ahLst/>
              <a:cxnLst/>
              <a:rect l="l" t="t" r="r" b="b"/>
              <a:pathLst>
                <a:path w="567030" h="99168" extrusionOk="0">
                  <a:moveTo>
                    <a:pt x="532283" y="34748"/>
                  </a:moveTo>
                  <a:lnTo>
                    <a:pt x="228934" y="34748"/>
                  </a:lnTo>
                  <a:lnTo>
                    <a:pt x="175121" y="88406"/>
                  </a:lnTo>
                  <a:lnTo>
                    <a:pt x="121155" y="34748"/>
                  </a:lnTo>
                  <a:lnTo>
                    <a:pt x="23063" y="34748"/>
                  </a:lnTo>
                  <a:cubicBezTo>
                    <a:pt x="14533" y="34748"/>
                    <a:pt x="6311" y="31568"/>
                    <a:pt x="0" y="25830"/>
                  </a:cubicBezTo>
                  <a:lnTo>
                    <a:pt x="0" y="36285"/>
                  </a:lnTo>
                  <a:cubicBezTo>
                    <a:pt x="6311" y="42023"/>
                    <a:pt x="14533" y="45203"/>
                    <a:pt x="23063" y="45203"/>
                  </a:cubicBezTo>
                  <a:lnTo>
                    <a:pt x="121155" y="45203"/>
                  </a:lnTo>
                  <a:lnTo>
                    <a:pt x="175121" y="99169"/>
                  </a:lnTo>
                  <a:lnTo>
                    <a:pt x="228934" y="45203"/>
                  </a:lnTo>
                  <a:lnTo>
                    <a:pt x="532283" y="45203"/>
                  </a:lnTo>
                  <a:cubicBezTo>
                    <a:pt x="551474" y="45203"/>
                    <a:pt x="567030" y="29646"/>
                    <a:pt x="567030" y="10455"/>
                  </a:cubicBezTo>
                  <a:lnTo>
                    <a:pt x="567030" y="0"/>
                  </a:lnTo>
                  <a:cubicBezTo>
                    <a:pt x="567030" y="19191"/>
                    <a:pt x="551474" y="34748"/>
                    <a:pt x="532283" y="34748"/>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0" name="Google Shape;1440;p12"/>
            <p:cNvSpPr/>
            <p:nvPr/>
          </p:nvSpPr>
          <p:spPr>
            <a:xfrm>
              <a:off x="1265514" y="5604544"/>
              <a:ext cx="567645" cy="363926"/>
            </a:xfrm>
            <a:custGeom>
              <a:avLst/>
              <a:gdLst/>
              <a:ahLst/>
              <a:cxnLst/>
              <a:rect l="l" t="t" r="r" b="b"/>
              <a:pathLst>
                <a:path w="567645" h="363926" extrusionOk="0">
                  <a:moveTo>
                    <a:pt x="0" y="301043"/>
                  </a:moveTo>
                  <a:cubicBezTo>
                    <a:pt x="6288" y="306836"/>
                    <a:pt x="14513" y="310071"/>
                    <a:pt x="23063" y="310114"/>
                  </a:cubicBezTo>
                  <a:lnTo>
                    <a:pt x="330563" y="310114"/>
                  </a:lnTo>
                  <a:lnTo>
                    <a:pt x="384375" y="363927"/>
                  </a:lnTo>
                  <a:lnTo>
                    <a:pt x="438188" y="310114"/>
                  </a:lnTo>
                  <a:lnTo>
                    <a:pt x="532898" y="310114"/>
                  </a:lnTo>
                  <a:cubicBezTo>
                    <a:pt x="552114" y="310030"/>
                    <a:pt x="567645" y="294429"/>
                    <a:pt x="567645" y="275213"/>
                  </a:cubicBezTo>
                  <a:lnTo>
                    <a:pt x="567645" y="0"/>
                  </a:lnTo>
                  <a:lnTo>
                    <a:pt x="0" y="0"/>
                  </a:lnTo>
                  <a:close/>
                </a:path>
              </a:pathLst>
            </a:custGeom>
            <a:no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1" name="Google Shape;1441;p12"/>
            <p:cNvSpPr/>
            <p:nvPr/>
          </p:nvSpPr>
          <p:spPr>
            <a:xfrm>
              <a:off x="1265514" y="5879756"/>
              <a:ext cx="567645" cy="100245"/>
            </a:xfrm>
            <a:custGeom>
              <a:avLst/>
              <a:gdLst/>
              <a:ahLst/>
              <a:cxnLst/>
              <a:rect l="l" t="t" r="r" b="b"/>
              <a:pathLst>
                <a:path w="567645" h="100245" extrusionOk="0">
                  <a:moveTo>
                    <a:pt x="532283" y="34901"/>
                  </a:moveTo>
                  <a:lnTo>
                    <a:pt x="437573" y="34901"/>
                  </a:lnTo>
                  <a:lnTo>
                    <a:pt x="384375" y="88714"/>
                  </a:lnTo>
                  <a:lnTo>
                    <a:pt x="330409" y="34901"/>
                  </a:lnTo>
                  <a:lnTo>
                    <a:pt x="23063" y="34901"/>
                  </a:lnTo>
                  <a:cubicBezTo>
                    <a:pt x="14513" y="34858"/>
                    <a:pt x="6288" y="31623"/>
                    <a:pt x="0" y="25830"/>
                  </a:cubicBezTo>
                  <a:lnTo>
                    <a:pt x="0" y="37208"/>
                  </a:lnTo>
                  <a:cubicBezTo>
                    <a:pt x="6288" y="43001"/>
                    <a:pt x="14513" y="46236"/>
                    <a:pt x="23063" y="46279"/>
                  </a:cubicBezTo>
                  <a:lnTo>
                    <a:pt x="330563" y="46279"/>
                  </a:lnTo>
                  <a:lnTo>
                    <a:pt x="384375" y="100245"/>
                  </a:lnTo>
                  <a:lnTo>
                    <a:pt x="438188" y="46279"/>
                  </a:lnTo>
                  <a:lnTo>
                    <a:pt x="532898" y="46279"/>
                  </a:lnTo>
                  <a:cubicBezTo>
                    <a:pt x="552089" y="46279"/>
                    <a:pt x="567645" y="30722"/>
                    <a:pt x="567645" y="11531"/>
                  </a:cubicBezTo>
                  <a:lnTo>
                    <a:pt x="567645" y="0"/>
                  </a:lnTo>
                  <a:cubicBezTo>
                    <a:pt x="567647" y="19276"/>
                    <a:pt x="552023" y="34903"/>
                    <a:pt x="532747" y="34904"/>
                  </a:cubicBezTo>
                  <a:cubicBezTo>
                    <a:pt x="532592" y="34904"/>
                    <a:pt x="532438" y="34903"/>
                    <a:pt x="532283" y="34901"/>
                  </a:cubicBezTo>
                  <a:close/>
                </a:path>
              </a:pathLst>
            </a:custGeom>
            <a:solidFill>
              <a:schemeClr val="dk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2" name="Google Shape;1442;p12"/>
            <p:cNvSpPr/>
            <p:nvPr/>
          </p:nvSpPr>
          <p:spPr>
            <a:xfrm>
              <a:off x="1971534" y="5644564"/>
              <a:ext cx="1197559" cy="593123"/>
            </a:xfrm>
            <a:custGeom>
              <a:avLst/>
              <a:gdLst/>
              <a:ahLst/>
              <a:cxnLst/>
              <a:rect l="l" t="t" r="r" b="b"/>
              <a:pathLst>
                <a:path w="1197559" h="593123" extrusionOk="0">
                  <a:moveTo>
                    <a:pt x="853467" y="539926"/>
                  </a:moveTo>
                  <a:lnTo>
                    <a:pt x="853467" y="562835"/>
                  </a:lnTo>
                  <a:lnTo>
                    <a:pt x="870072" y="562835"/>
                  </a:lnTo>
                  <a:cubicBezTo>
                    <a:pt x="874499" y="563216"/>
                    <a:pt x="878958" y="562252"/>
                    <a:pt x="882833" y="560067"/>
                  </a:cubicBezTo>
                  <a:cubicBezTo>
                    <a:pt x="885462" y="557890"/>
                    <a:pt x="886846" y="554551"/>
                    <a:pt x="886523" y="551150"/>
                  </a:cubicBezTo>
                  <a:cubicBezTo>
                    <a:pt x="886615" y="548688"/>
                    <a:pt x="885800" y="546279"/>
                    <a:pt x="884217" y="544385"/>
                  </a:cubicBezTo>
                  <a:cubicBezTo>
                    <a:pt x="882848" y="542512"/>
                    <a:pt x="880819" y="541243"/>
                    <a:pt x="878528" y="540848"/>
                  </a:cubicBezTo>
                  <a:cubicBezTo>
                    <a:pt x="874115" y="540090"/>
                    <a:pt x="869626" y="539781"/>
                    <a:pt x="865152" y="539926"/>
                  </a:cubicBezTo>
                  <a:close/>
                  <a:moveTo>
                    <a:pt x="786431" y="539772"/>
                  </a:moveTo>
                  <a:lnTo>
                    <a:pt x="786431" y="562834"/>
                  </a:lnTo>
                  <a:lnTo>
                    <a:pt x="803651" y="562834"/>
                  </a:lnTo>
                  <a:lnTo>
                    <a:pt x="803651" y="562373"/>
                  </a:lnTo>
                  <a:cubicBezTo>
                    <a:pt x="806133" y="562270"/>
                    <a:pt x="808600" y="561961"/>
                    <a:pt x="811031" y="561450"/>
                  </a:cubicBezTo>
                  <a:cubicBezTo>
                    <a:pt x="812844" y="561240"/>
                    <a:pt x="814581" y="560608"/>
                    <a:pt x="816105" y="559605"/>
                  </a:cubicBezTo>
                  <a:cubicBezTo>
                    <a:pt x="816981" y="558794"/>
                    <a:pt x="817664" y="557796"/>
                    <a:pt x="818104" y="556684"/>
                  </a:cubicBezTo>
                  <a:cubicBezTo>
                    <a:pt x="819062" y="555001"/>
                    <a:pt x="819540" y="553086"/>
                    <a:pt x="819488" y="551149"/>
                  </a:cubicBezTo>
                  <a:cubicBezTo>
                    <a:pt x="819537" y="548860"/>
                    <a:pt x="818894" y="546609"/>
                    <a:pt x="817642" y="544692"/>
                  </a:cubicBezTo>
                  <a:cubicBezTo>
                    <a:pt x="816386" y="542887"/>
                    <a:pt x="814537" y="541581"/>
                    <a:pt x="812415" y="541002"/>
                  </a:cubicBezTo>
                  <a:cubicBezTo>
                    <a:pt x="808959" y="540070"/>
                    <a:pt x="805384" y="539656"/>
                    <a:pt x="801806" y="539772"/>
                  </a:cubicBezTo>
                  <a:close/>
                  <a:moveTo>
                    <a:pt x="383145" y="511636"/>
                  </a:moveTo>
                  <a:cubicBezTo>
                    <a:pt x="382409" y="514461"/>
                    <a:pt x="381483" y="517235"/>
                    <a:pt x="380378" y="519938"/>
                  </a:cubicBezTo>
                  <a:lnTo>
                    <a:pt x="372997" y="540079"/>
                  </a:lnTo>
                  <a:lnTo>
                    <a:pt x="393600" y="540079"/>
                  </a:lnTo>
                  <a:lnTo>
                    <a:pt x="386527" y="521322"/>
                  </a:lnTo>
                  <a:cubicBezTo>
                    <a:pt x="385144" y="517786"/>
                    <a:pt x="384068" y="514557"/>
                    <a:pt x="383145" y="511636"/>
                  </a:cubicBezTo>
                  <a:close/>
                  <a:moveTo>
                    <a:pt x="785662" y="507638"/>
                  </a:moveTo>
                  <a:lnTo>
                    <a:pt x="785662" y="527472"/>
                  </a:lnTo>
                  <a:lnTo>
                    <a:pt x="801037" y="527472"/>
                  </a:lnTo>
                  <a:cubicBezTo>
                    <a:pt x="804131" y="527561"/>
                    <a:pt x="807226" y="527302"/>
                    <a:pt x="810263" y="526703"/>
                  </a:cubicBezTo>
                  <a:cubicBezTo>
                    <a:pt x="812226" y="526226"/>
                    <a:pt x="813963" y="525085"/>
                    <a:pt x="815183" y="523474"/>
                  </a:cubicBezTo>
                  <a:lnTo>
                    <a:pt x="815183" y="523013"/>
                  </a:lnTo>
                  <a:cubicBezTo>
                    <a:pt x="816036" y="521302"/>
                    <a:pt x="816306" y="519357"/>
                    <a:pt x="815951" y="517478"/>
                  </a:cubicBezTo>
                  <a:cubicBezTo>
                    <a:pt x="816031" y="515468"/>
                    <a:pt x="815496" y="513483"/>
                    <a:pt x="814414" y="511789"/>
                  </a:cubicBezTo>
                  <a:cubicBezTo>
                    <a:pt x="813473" y="510239"/>
                    <a:pt x="811995" y="509091"/>
                    <a:pt x="810263" y="508560"/>
                  </a:cubicBezTo>
                  <a:cubicBezTo>
                    <a:pt x="806572" y="507796"/>
                    <a:pt x="802804" y="507486"/>
                    <a:pt x="799039" y="507638"/>
                  </a:cubicBezTo>
                  <a:close/>
                  <a:moveTo>
                    <a:pt x="298582" y="507638"/>
                  </a:moveTo>
                  <a:lnTo>
                    <a:pt x="298582" y="509637"/>
                  </a:lnTo>
                  <a:cubicBezTo>
                    <a:pt x="298430" y="518631"/>
                    <a:pt x="297815" y="527612"/>
                    <a:pt x="296737" y="536543"/>
                  </a:cubicBezTo>
                  <a:cubicBezTo>
                    <a:pt x="296107" y="545399"/>
                    <a:pt x="294137" y="554108"/>
                    <a:pt x="290895" y="562373"/>
                  </a:cubicBezTo>
                  <a:lnTo>
                    <a:pt x="321645" y="562373"/>
                  </a:lnTo>
                  <a:lnTo>
                    <a:pt x="321645" y="507638"/>
                  </a:lnTo>
                  <a:close/>
                  <a:moveTo>
                    <a:pt x="148984" y="507638"/>
                  </a:moveTo>
                  <a:lnTo>
                    <a:pt x="148984" y="532085"/>
                  </a:lnTo>
                  <a:lnTo>
                    <a:pt x="166972" y="532085"/>
                  </a:lnTo>
                  <a:cubicBezTo>
                    <a:pt x="171471" y="532518"/>
                    <a:pt x="175982" y="531377"/>
                    <a:pt x="179734" y="528856"/>
                  </a:cubicBezTo>
                  <a:cubicBezTo>
                    <a:pt x="182506" y="526199"/>
                    <a:pt x="183774" y="522337"/>
                    <a:pt x="183116" y="518555"/>
                  </a:cubicBezTo>
                  <a:cubicBezTo>
                    <a:pt x="183228" y="515995"/>
                    <a:pt x="182529" y="513465"/>
                    <a:pt x="181117" y="511328"/>
                  </a:cubicBezTo>
                  <a:cubicBezTo>
                    <a:pt x="179787" y="509531"/>
                    <a:pt x="177892" y="508232"/>
                    <a:pt x="175736" y="507638"/>
                  </a:cubicBezTo>
                  <a:cubicBezTo>
                    <a:pt x="172723" y="507289"/>
                    <a:pt x="169678" y="507289"/>
                    <a:pt x="166665" y="507638"/>
                  </a:cubicBezTo>
                  <a:close/>
                  <a:moveTo>
                    <a:pt x="577946" y="506715"/>
                  </a:moveTo>
                  <a:cubicBezTo>
                    <a:pt x="571527" y="506541"/>
                    <a:pt x="565311" y="508983"/>
                    <a:pt x="560726" y="513480"/>
                  </a:cubicBezTo>
                  <a:cubicBezTo>
                    <a:pt x="555631" y="519635"/>
                    <a:pt x="553049" y="527488"/>
                    <a:pt x="553500" y="535467"/>
                  </a:cubicBezTo>
                  <a:cubicBezTo>
                    <a:pt x="553054" y="542971"/>
                    <a:pt x="555534" y="550354"/>
                    <a:pt x="560419" y="556069"/>
                  </a:cubicBezTo>
                  <a:cubicBezTo>
                    <a:pt x="564819" y="560998"/>
                    <a:pt x="571190" y="563704"/>
                    <a:pt x="577792" y="563449"/>
                  </a:cubicBezTo>
                  <a:cubicBezTo>
                    <a:pt x="584431" y="563666"/>
                    <a:pt x="590835" y="560969"/>
                    <a:pt x="595320" y="556069"/>
                  </a:cubicBezTo>
                  <a:lnTo>
                    <a:pt x="602161" y="534633"/>
                  </a:lnTo>
                  <a:lnTo>
                    <a:pt x="602239" y="535005"/>
                  </a:lnTo>
                  <a:lnTo>
                    <a:pt x="602239" y="534390"/>
                  </a:lnTo>
                  <a:lnTo>
                    <a:pt x="602161" y="534633"/>
                  </a:lnTo>
                  <a:lnTo>
                    <a:pt x="599164" y="520245"/>
                  </a:lnTo>
                  <a:cubicBezTo>
                    <a:pt x="597442" y="516122"/>
                    <a:pt x="594488" y="512632"/>
                    <a:pt x="590707" y="510252"/>
                  </a:cubicBezTo>
                  <a:cubicBezTo>
                    <a:pt x="586887" y="507859"/>
                    <a:pt x="582453" y="506631"/>
                    <a:pt x="577946" y="506715"/>
                  </a:cubicBezTo>
                  <a:close/>
                  <a:moveTo>
                    <a:pt x="238005" y="506715"/>
                  </a:moveTo>
                  <a:cubicBezTo>
                    <a:pt x="231588" y="506560"/>
                    <a:pt x="225379" y="508998"/>
                    <a:pt x="220785" y="513480"/>
                  </a:cubicBezTo>
                  <a:cubicBezTo>
                    <a:pt x="215501" y="519831"/>
                    <a:pt x="212907" y="527997"/>
                    <a:pt x="213559" y="536235"/>
                  </a:cubicBezTo>
                  <a:cubicBezTo>
                    <a:pt x="213090" y="543769"/>
                    <a:pt x="215633" y="551181"/>
                    <a:pt x="220631" y="556837"/>
                  </a:cubicBezTo>
                  <a:cubicBezTo>
                    <a:pt x="224984" y="561742"/>
                    <a:pt x="231299" y="564448"/>
                    <a:pt x="237851" y="564217"/>
                  </a:cubicBezTo>
                  <a:cubicBezTo>
                    <a:pt x="244490" y="564434"/>
                    <a:pt x="250894" y="561737"/>
                    <a:pt x="255379" y="556837"/>
                  </a:cubicBezTo>
                  <a:cubicBezTo>
                    <a:pt x="260373" y="550761"/>
                    <a:pt x="262848" y="543003"/>
                    <a:pt x="262298" y="535159"/>
                  </a:cubicBezTo>
                  <a:lnTo>
                    <a:pt x="262605" y="535005"/>
                  </a:lnTo>
                  <a:cubicBezTo>
                    <a:pt x="262533" y="529917"/>
                    <a:pt x="261435" y="524897"/>
                    <a:pt x="259376" y="520245"/>
                  </a:cubicBezTo>
                  <a:cubicBezTo>
                    <a:pt x="257548" y="516141"/>
                    <a:pt x="254555" y="512667"/>
                    <a:pt x="250766" y="510251"/>
                  </a:cubicBezTo>
                  <a:cubicBezTo>
                    <a:pt x="246966" y="507816"/>
                    <a:pt x="242518" y="506584"/>
                    <a:pt x="238005" y="506715"/>
                  </a:cubicBezTo>
                  <a:close/>
                  <a:moveTo>
                    <a:pt x="93480" y="505947"/>
                  </a:moveTo>
                  <a:cubicBezTo>
                    <a:pt x="86641" y="505791"/>
                    <a:pt x="80054" y="508527"/>
                    <a:pt x="75337" y="513480"/>
                  </a:cubicBezTo>
                  <a:cubicBezTo>
                    <a:pt x="70296" y="519658"/>
                    <a:pt x="67771" y="527509"/>
                    <a:pt x="68265" y="535467"/>
                  </a:cubicBezTo>
                  <a:cubicBezTo>
                    <a:pt x="67819" y="542971"/>
                    <a:pt x="70299" y="550354"/>
                    <a:pt x="75184" y="556069"/>
                  </a:cubicBezTo>
                  <a:cubicBezTo>
                    <a:pt x="79584" y="560998"/>
                    <a:pt x="85955" y="563704"/>
                    <a:pt x="92557" y="563449"/>
                  </a:cubicBezTo>
                  <a:cubicBezTo>
                    <a:pt x="99190" y="563624"/>
                    <a:pt x="105575" y="560935"/>
                    <a:pt x="110085" y="556069"/>
                  </a:cubicBezTo>
                  <a:lnTo>
                    <a:pt x="116791" y="534579"/>
                  </a:lnTo>
                  <a:lnTo>
                    <a:pt x="116850" y="535005"/>
                  </a:lnTo>
                  <a:lnTo>
                    <a:pt x="116850" y="534390"/>
                  </a:lnTo>
                  <a:lnTo>
                    <a:pt x="116791" y="534579"/>
                  </a:lnTo>
                  <a:lnTo>
                    <a:pt x="114697" y="519477"/>
                  </a:lnTo>
                  <a:cubicBezTo>
                    <a:pt x="112919" y="515342"/>
                    <a:pt x="109913" y="511854"/>
                    <a:pt x="106087" y="509483"/>
                  </a:cubicBezTo>
                  <a:cubicBezTo>
                    <a:pt x="102334" y="507069"/>
                    <a:pt x="97942" y="505837"/>
                    <a:pt x="93480" y="505947"/>
                  </a:cubicBezTo>
                  <a:close/>
                  <a:moveTo>
                    <a:pt x="771825" y="495645"/>
                  </a:moveTo>
                  <a:lnTo>
                    <a:pt x="802575" y="495645"/>
                  </a:lnTo>
                  <a:cubicBezTo>
                    <a:pt x="807818" y="495349"/>
                    <a:pt x="813062" y="496186"/>
                    <a:pt x="817950" y="498105"/>
                  </a:cubicBezTo>
                  <a:cubicBezTo>
                    <a:pt x="825253" y="501243"/>
                    <a:pt x="830101" y="508304"/>
                    <a:pt x="830404" y="516248"/>
                  </a:cubicBezTo>
                  <a:cubicBezTo>
                    <a:pt x="830434" y="519890"/>
                    <a:pt x="829420" y="523465"/>
                    <a:pt x="827482" y="526549"/>
                  </a:cubicBezTo>
                  <a:cubicBezTo>
                    <a:pt x="826099" y="528752"/>
                    <a:pt x="824265" y="530639"/>
                    <a:pt x="822101" y="532084"/>
                  </a:cubicBezTo>
                  <a:cubicBezTo>
                    <a:pt x="824777" y="533619"/>
                    <a:pt x="827086" y="535717"/>
                    <a:pt x="828866" y="538234"/>
                  </a:cubicBezTo>
                  <a:cubicBezTo>
                    <a:pt x="831665" y="541889"/>
                    <a:pt x="833141" y="546392"/>
                    <a:pt x="833017" y="550995"/>
                  </a:cubicBezTo>
                  <a:cubicBezTo>
                    <a:pt x="833079" y="554728"/>
                    <a:pt x="832233" y="558423"/>
                    <a:pt x="830558" y="561758"/>
                  </a:cubicBezTo>
                  <a:cubicBezTo>
                    <a:pt x="829203" y="564848"/>
                    <a:pt x="827087" y="567547"/>
                    <a:pt x="824408" y="569599"/>
                  </a:cubicBezTo>
                  <a:cubicBezTo>
                    <a:pt x="821697" y="571584"/>
                    <a:pt x="818611" y="572997"/>
                    <a:pt x="815336" y="573750"/>
                  </a:cubicBezTo>
                  <a:cubicBezTo>
                    <a:pt x="811137" y="574604"/>
                    <a:pt x="806860" y="575016"/>
                    <a:pt x="802575" y="574980"/>
                  </a:cubicBezTo>
                  <a:lnTo>
                    <a:pt x="771825" y="574980"/>
                  </a:lnTo>
                  <a:close/>
                  <a:moveTo>
                    <a:pt x="906510" y="494877"/>
                  </a:moveTo>
                  <a:lnTo>
                    <a:pt x="920347" y="494877"/>
                  </a:lnTo>
                  <a:lnTo>
                    <a:pt x="920347" y="575288"/>
                  </a:lnTo>
                  <a:lnTo>
                    <a:pt x="906510" y="575288"/>
                  </a:lnTo>
                  <a:close/>
                  <a:moveTo>
                    <a:pt x="839629" y="494877"/>
                  </a:moveTo>
                  <a:lnTo>
                    <a:pt x="853467" y="494877"/>
                  </a:lnTo>
                  <a:lnTo>
                    <a:pt x="853467" y="527626"/>
                  </a:lnTo>
                  <a:lnTo>
                    <a:pt x="869918" y="527626"/>
                  </a:lnTo>
                  <a:cubicBezTo>
                    <a:pt x="878697" y="526556"/>
                    <a:pt x="887522" y="529109"/>
                    <a:pt x="894364" y="534698"/>
                  </a:cubicBezTo>
                  <a:cubicBezTo>
                    <a:pt x="902667" y="544155"/>
                    <a:pt x="902667" y="558297"/>
                    <a:pt x="894364" y="567755"/>
                  </a:cubicBezTo>
                  <a:cubicBezTo>
                    <a:pt x="887753" y="573459"/>
                    <a:pt x="879035" y="576085"/>
                    <a:pt x="870379" y="574981"/>
                  </a:cubicBezTo>
                  <a:lnTo>
                    <a:pt x="839629" y="574981"/>
                  </a:lnTo>
                  <a:close/>
                  <a:moveTo>
                    <a:pt x="702176" y="494877"/>
                  </a:moveTo>
                  <a:lnTo>
                    <a:pt x="716014" y="494877"/>
                  </a:lnTo>
                  <a:lnTo>
                    <a:pt x="716014" y="529010"/>
                  </a:lnTo>
                  <a:cubicBezTo>
                    <a:pt x="718437" y="529011"/>
                    <a:pt x="720801" y="528259"/>
                    <a:pt x="722779" y="526857"/>
                  </a:cubicBezTo>
                  <a:cubicBezTo>
                    <a:pt x="725669" y="523139"/>
                    <a:pt x="727952" y="518988"/>
                    <a:pt x="729544" y="514557"/>
                  </a:cubicBezTo>
                  <a:cubicBezTo>
                    <a:pt x="731023" y="510772"/>
                    <a:pt x="732823" y="507119"/>
                    <a:pt x="734925" y="503641"/>
                  </a:cubicBezTo>
                  <a:cubicBezTo>
                    <a:pt x="736556" y="501127"/>
                    <a:pt x="738841" y="499108"/>
                    <a:pt x="741536" y="497798"/>
                  </a:cubicBezTo>
                  <a:cubicBezTo>
                    <a:pt x="744317" y="496125"/>
                    <a:pt x="747515" y="495272"/>
                    <a:pt x="750761" y="495338"/>
                  </a:cubicBezTo>
                  <a:cubicBezTo>
                    <a:pt x="757526" y="495338"/>
                    <a:pt x="757526" y="495338"/>
                    <a:pt x="757526" y="495338"/>
                  </a:cubicBezTo>
                  <a:lnTo>
                    <a:pt x="758756" y="495338"/>
                  </a:lnTo>
                  <a:lnTo>
                    <a:pt x="758756" y="507331"/>
                  </a:lnTo>
                  <a:lnTo>
                    <a:pt x="752914" y="507331"/>
                  </a:lnTo>
                  <a:cubicBezTo>
                    <a:pt x="750770" y="507096"/>
                    <a:pt x="748621" y="507701"/>
                    <a:pt x="746917" y="509022"/>
                  </a:cubicBezTo>
                  <a:cubicBezTo>
                    <a:pt x="744717" y="511902"/>
                    <a:pt x="743003" y="515121"/>
                    <a:pt x="741844" y="518555"/>
                  </a:cubicBezTo>
                  <a:cubicBezTo>
                    <a:pt x="740352" y="523249"/>
                    <a:pt x="738008" y="527627"/>
                    <a:pt x="734925" y="531470"/>
                  </a:cubicBezTo>
                  <a:lnTo>
                    <a:pt x="731542" y="533930"/>
                  </a:lnTo>
                  <a:cubicBezTo>
                    <a:pt x="736513" y="537151"/>
                    <a:pt x="740629" y="541529"/>
                    <a:pt x="743535" y="546691"/>
                  </a:cubicBezTo>
                  <a:lnTo>
                    <a:pt x="761062" y="574981"/>
                  </a:lnTo>
                  <a:lnTo>
                    <a:pt x="743996" y="574981"/>
                  </a:lnTo>
                  <a:lnTo>
                    <a:pt x="730620" y="553456"/>
                  </a:lnTo>
                  <a:cubicBezTo>
                    <a:pt x="728330" y="549297"/>
                    <a:pt x="725486" y="545469"/>
                    <a:pt x="722164" y="542078"/>
                  </a:cubicBezTo>
                  <a:cubicBezTo>
                    <a:pt x="720489" y="540505"/>
                    <a:pt x="718309" y="539578"/>
                    <a:pt x="716014" y="539465"/>
                  </a:cubicBezTo>
                  <a:lnTo>
                    <a:pt x="716014" y="574981"/>
                  </a:lnTo>
                  <a:lnTo>
                    <a:pt x="702176" y="574981"/>
                  </a:lnTo>
                  <a:close/>
                  <a:moveTo>
                    <a:pt x="454485" y="494877"/>
                  </a:moveTo>
                  <a:lnTo>
                    <a:pt x="472935" y="494877"/>
                  </a:lnTo>
                  <a:lnTo>
                    <a:pt x="491385" y="550381"/>
                  </a:lnTo>
                  <a:lnTo>
                    <a:pt x="493384" y="556223"/>
                  </a:lnTo>
                  <a:cubicBezTo>
                    <a:pt x="493999" y="554225"/>
                    <a:pt x="494767" y="551918"/>
                    <a:pt x="495690" y="549458"/>
                  </a:cubicBezTo>
                  <a:lnTo>
                    <a:pt x="514447" y="494877"/>
                  </a:lnTo>
                  <a:lnTo>
                    <a:pt x="531206" y="494877"/>
                  </a:lnTo>
                  <a:lnTo>
                    <a:pt x="531206" y="574981"/>
                  </a:lnTo>
                  <a:lnTo>
                    <a:pt x="517830" y="574981"/>
                  </a:lnTo>
                  <a:lnTo>
                    <a:pt x="517830" y="519938"/>
                  </a:lnTo>
                  <a:lnTo>
                    <a:pt x="498765" y="574981"/>
                  </a:lnTo>
                  <a:lnTo>
                    <a:pt x="486926" y="574981"/>
                  </a:lnTo>
                  <a:lnTo>
                    <a:pt x="467861" y="519323"/>
                  </a:lnTo>
                  <a:lnTo>
                    <a:pt x="467861" y="574981"/>
                  </a:lnTo>
                  <a:lnTo>
                    <a:pt x="454485" y="574981"/>
                  </a:lnTo>
                  <a:close/>
                  <a:moveTo>
                    <a:pt x="285052" y="494877"/>
                  </a:moveTo>
                  <a:lnTo>
                    <a:pt x="335482" y="494877"/>
                  </a:lnTo>
                  <a:lnTo>
                    <a:pt x="335482" y="562220"/>
                  </a:lnTo>
                  <a:lnTo>
                    <a:pt x="342401" y="562220"/>
                  </a:lnTo>
                  <a:lnTo>
                    <a:pt x="342401" y="592970"/>
                  </a:lnTo>
                  <a:lnTo>
                    <a:pt x="329640" y="592970"/>
                  </a:lnTo>
                  <a:lnTo>
                    <a:pt x="329640" y="574981"/>
                  </a:lnTo>
                  <a:lnTo>
                    <a:pt x="282592" y="574981"/>
                  </a:lnTo>
                  <a:lnTo>
                    <a:pt x="282592" y="593123"/>
                  </a:lnTo>
                  <a:lnTo>
                    <a:pt x="269831" y="593123"/>
                  </a:lnTo>
                  <a:lnTo>
                    <a:pt x="269831" y="562373"/>
                  </a:lnTo>
                  <a:lnTo>
                    <a:pt x="276596" y="562373"/>
                  </a:lnTo>
                  <a:cubicBezTo>
                    <a:pt x="283724" y="545113"/>
                    <a:pt x="286624" y="526400"/>
                    <a:pt x="285052" y="507792"/>
                  </a:cubicBezTo>
                  <a:close/>
                  <a:moveTo>
                    <a:pt x="135146" y="494877"/>
                  </a:moveTo>
                  <a:lnTo>
                    <a:pt x="165896" y="494877"/>
                  </a:lnTo>
                  <a:cubicBezTo>
                    <a:pt x="169909" y="494742"/>
                    <a:pt x="173926" y="494998"/>
                    <a:pt x="177889" y="495646"/>
                  </a:cubicBezTo>
                  <a:cubicBezTo>
                    <a:pt x="181529" y="496096"/>
                    <a:pt x="185010" y="497414"/>
                    <a:pt x="188036" y="499490"/>
                  </a:cubicBezTo>
                  <a:cubicBezTo>
                    <a:pt x="191005" y="501590"/>
                    <a:pt x="193344" y="504460"/>
                    <a:pt x="194801" y="507792"/>
                  </a:cubicBezTo>
                  <a:cubicBezTo>
                    <a:pt x="196495" y="511287"/>
                    <a:pt x="197338" y="515132"/>
                    <a:pt x="197261" y="519016"/>
                  </a:cubicBezTo>
                  <a:cubicBezTo>
                    <a:pt x="197423" y="525589"/>
                    <a:pt x="195055" y="531971"/>
                    <a:pt x="190650" y="536851"/>
                  </a:cubicBezTo>
                  <a:cubicBezTo>
                    <a:pt x="184025" y="542420"/>
                    <a:pt x="175432" y="545081"/>
                    <a:pt x="166819" y="544231"/>
                  </a:cubicBezTo>
                  <a:lnTo>
                    <a:pt x="148984" y="544231"/>
                  </a:lnTo>
                  <a:lnTo>
                    <a:pt x="148984" y="574981"/>
                  </a:lnTo>
                  <a:lnTo>
                    <a:pt x="135146" y="574981"/>
                  </a:lnTo>
                  <a:close/>
                  <a:moveTo>
                    <a:pt x="6919" y="494877"/>
                  </a:moveTo>
                  <a:lnTo>
                    <a:pt x="60270" y="494877"/>
                  </a:lnTo>
                  <a:lnTo>
                    <a:pt x="60270" y="507638"/>
                  </a:lnTo>
                  <a:lnTo>
                    <a:pt x="20757" y="507638"/>
                  </a:lnTo>
                  <a:lnTo>
                    <a:pt x="20757" y="575135"/>
                  </a:lnTo>
                  <a:lnTo>
                    <a:pt x="6919" y="575135"/>
                  </a:lnTo>
                  <a:close/>
                  <a:moveTo>
                    <a:pt x="389603" y="494723"/>
                  </a:moveTo>
                  <a:lnTo>
                    <a:pt x="422505" y="574981"/>
                  </a:lnTo>
                  <a:lnTo>
                    <a:pt x="407130" y="574981"/>
                  </a:lnTo>
                  <a:lnTo>
                    <a:pt x="398828" y="551918"/>
                  </a:lnTo>
                  <a:lnTo>
                    <a:pt x="369461" y="551918"/>
                  </a:lnTo>
                  <a:lnTo>
                    <a:pt x="361005" y="575134"/>
                  </a:lnTo>
                  <a:lnTo>
                    <a:pt x="345630" y="575134"/>
                  </a:lnTo>
                  <a:lnTo>
                    <a:pt x="376380" y="494877"/>
                  </a:lnTo>
                  <a:close/>
                  <a:moveTo>
                    <a:pt x="665892" y="493339"/>
                  </a:moveTo>
                  <a:cubicBezTo>
                    <a:pt x="673266" y="493116"/>
                    <a:pt x="680507" y="495332"/>
                    <a:pt x="686494" y="499643"/>
                  </a:cubicBezTo>
                  <a:cubicBezTo>
                    <a:pt x="692154" y="503999"/>
                    <a:pt x="696210" y="510110"/>
                    <a:pt x="698026" y="517017"/>
                  </a:cubicBezTo>
                  <a:lnTo>
                    <a:pt x="698026" y="518862"/>
                  </a:lnTo>
                  <a:lnTo>
                    <a:pt x="684496" y="522091"/>
                  </a:lnTo>
                  <a:lnTo>
                    <a:pt x="684496" y="520399"/>
                  </a:lnTo>
                  <a:cubicBezTo>
                    <a:pt x="683322" y="516031"/>
                    <a:pt x="680858" y="512118"/>
                    <a:pt x="677423" y="509176"/>
                  </a:cubicBezTo>
                  <a:cubicBezTo>
                    <a:pt x="674011" y="506782"/>
                    <a:pt x="669900" y="505592"/>
                    <a:pt x="665738" y="505793"/>
                  </a:cubicBezTo>
                  <a:cubicBezTo>
                    <a:pt x="660884" y="505581"/>
                    <a:pt x="656089" y="506928"/>
                    <a:pt x="652054" y="509637"/>
                  </a:cubicBezTo>
                  <a:cubicBezTo>
                    <a:pt x="648455" y="512226"/>
                    <a:pt x="645766" y="515885"/>
                    <a:pt x="644367" y="520092"/>
                  </a:cubicBezTo>
                  <a:cubicBezTo>
                    <a:pt x="640958" y="530058"/>
                    <a:pt x="640958" y="540876"/>
                    <a:pt x="644367" y="550842"/>
                  </a:cubicBezTo>
                  <a:cubicBezTo>
                    <a:pt x="645875" y="554953"/>
                    <a:pt x="648681" y="558462"/>
                    <a:pt x="652362" y="560836"/>
                  </a:cubicBezTo>
                  <a:cubicBezTo>
                    <a:pt x="656058" y="562959"/>
                    <a:pt x="660246" y="564072"/>
                    <a:pt x="664508" y="564064"/>
                  </a:cubicBezTo>
                  <a:cubicBezTo>
                    <a:pt x="669316" y="564272"/>
                    <a:pt x="674030" y="562682"/>
                    <a:pt x="677731" y="559606"/>
                  </a:cubicBezTo>
                  <a:cubicBezTo>
                    <a:pt x="681607" y="556068"/>
                    <a:pt x="684111" y="551277"/>
                    <a:pt x="684803" y="546076"/>
                  </a:cubicBezTo>
                  <a:lnTo>
                    <a:pt x="685111" y="544231"/>
                  </a:lnTo>
                  <a:lnTo>
                    <a:pt x="698948" y="547613"/>
                  </a:lnTo>
                  <a:lnTo>
                    <a:pt x="698948" y="549458"/>
                  </a:lnTo>
                  <a:cubicBezTo>
                    <a:pt x="697226" y="557326"/>
                    <a:pt x="692957" y="564406"/>
                    <a:pt x="686802" y="569599"/>
                  </a:cubicBezTo>
                  <a:cubicBezTo>
                    <a:pt x="680633" y="574306"/>
                    <a:pt x="673034" y="576749"/>
                    <a:pt x="665277" y="576518"/>
                  </a:cubicBezTo>
                  <a:cubicBezTo>
                    <a:pt x="657883" y="576798"/>
                    <a:pt x="650566" y="574928"/>
                    <a:pt x="644213" y="571137"/>
                  </a:cubicBezTo>
                  <a:cubicBezTo>
                    <a:pt x="638572" y="567384"/>
                    <a:pt x="634181" y="562029"/>
                    <a:pt x="631606" y="555762"/>
                  </a:cubicBezTo>
                  <a:cubicBezTo>
                    <a:pt x="628704" y="549266"/>
                    <a:pt x="627085" y="542270"/>
                    <a:pt x="626839" y="535159"/>
                  </a:cubicBezTo>
                  <a:cubicBezTo>
                    <a:pt x="626639" y="527653"/>
                    <a:pt x="628275" y="520212"/>
                    <a:pt x="631606" y="513481"/>
                  </a:cubicBezTo>
                  <a:cubicBezTo>
                    <a:pt x="634741" y="506886"/>
                    <a:pt x="639990" y="501528"/>
                    <a:pt x="646519" y="498259"/>
                  </a:cubicBezTo>
                  <a:cubicBezTo>
                    <a:pt x="652454" y="494998"/>
                    <a:pt x="659121" y="493306"/>
                    <a:pt x="665892" y="493339"/>
                  </a:cubicBezTo>
                  <a:close/>
                  <a:moveTo>
                    <a:pt x="577946" y="492878"/>
                  </a:moveTo>
                  <a:cubicBezTo>
                    <a:pt x="584963" y="492739"/>
                    <a:pt x="591882" y="494549"/>
                    <a:pt x="597934" y="498105"/>
                  </a:cubicBezTo>
                  <a:cubicBezTo>
                    <a:pt x="603930" y="501746"/>
                    <a:pt x="608698" y="507101"/>
                    <a:pt x="611617" y="513480"/>
                  </a:cubicBezTo>
                  <a:cubicBezTo>
                    <a:pt x="614894" y="520224"/>
                    <a:pt x="616477" y="527665"/>
                    <a:pt x="616230" y="535159"/>
                  </a:cubicBezTo>
                  <a:cubicBezTo>
                    <a:pt x="616176" y="542244"/>
                    <a:pt x="614548" y="549229"/>
                    <a:pt x="611464" y="555608"/>
                  </a:cubicBezTo>
                  <a:cubicBezTo>
                    <a:pt x="608446" y="562068"/>
                    <a:pt x="603506" y="567437"/>
                    <a:pt x="597319" y="570983"/>
                  </a:cubicBezTo>
                  <a:cubicBezTo>
                    <a:pt x="591322" y="574224"/>
                    <a:pt x="584610" y="575915"/>
                    <a:pt x="577792" y="575903"/>
                  </a:cubicBezTo>
                  <a:cubicBezTo>
                    <a:pt x="570641" y="576006"/>
                    <a:pt x="563606" y="574087"/>
                    <a:pt x="557497" y="570368"/>
                  </a:cubicBezTo>
                  <a:cubicBezTo>
                    <a:pt x="551581" y="566676"/>
                    <a:pt x="546878" y="561330"/>
                    <a:pt x="543967" y="554993"/>
                  </a:cubicBezTo>
                  <a:cubicBezTo>
                    <a:pt x="540892" y="548781"/>
                    <a:pt x="539312" y="541936"/>
                    <a:pt x="539355" y="535005"/>
                  </a:cubicBezTo>
                  <a:cubicBezTo>
                    <a:pt x="538792" y="523743"/>
                    <a:pt x="542654" y="512708"/>
                    <a:pt x="550117" y="504255"/>
                  </a:cubicBezTo>
                  <a:cubicBezTo>
                    <a:pt x="557336" y="496651"/>
                    <a:pt x="567468" y="492509"/>
                    <a:pt x="577946" y="492878"/>
                  </a:cubicBezTo>
                  <a:close/>
                  <a:moveTo>
                    <a:pt x="92557" y="492878"/>
                  </a:moveTo>
                  <a:cubicBezTo>
                    <a:pt x="99621" y="492767"/>
                    <a:pt x="106581" y="494574"/>
                    <a:pt x="112699" y="498105"/>
                  </a:cubicBezTo>
                  <a:cubicBezTo>
                    <a:pt x="118504" y="501523"/>
                    <a:pt x="123201" y="506540"/>
                    <a:pt x="126229" y="512558"/>
                  </a:cubicBezTo>
                  <a:cubicBezTo>
                    <a:pt x="132683" y="526182"/>
                    <a:pt x="132683" y="541984"/>
                    <a:pt x="126229" y="555608"/>
                  </a:cubicBezTo>
                  <a:cubicBezTo>
                    <a:pt x="123161" y="562035"/>
                    <a:pt x="118234" y="567391"/>
                    <a:pt x="112084" y="570983"/>
                  </a:cubicBezTo>
                  <a:cubicBezTo>
                    <a:pt x="106087" y="574224"/>
                    <a:pt x="99375" y="575915"/>
                    <a:pt x="92557" y="575903"/>
                  </a:cubicBezTo>
                  <a:cubicBezTo>
                    <a:pt x="85406" y="576006"/>
                    <a:pt x="78371" y="574087"/>
                    <a:pt x="72262" y="570368"/>
                  </a:cubicBezTo>
                  <a:cubicBezTo>
                    <a:pt x="66302" y="566684"/>
                    <a:pt x="61546" y="561341"/>
                    <a:pt x="58579" y="554993"/>
                  </a:cubicBezTo>
                  <a:cubicBezTo>
                    <a:pt x="55613" y="548749"/>
                    <a:pt x="54089" y="541918"/>
                    <a:pt x="54120" y="535005"/>
                  </a:cubicBezTo>
                  <a:cubicBezTo>
                    <a:pt x="53557" y="523743"/>
                    <a:pt x="57419" y="512709"/>
                    <a:pt x="64882" y="504255"/>
                  </a:cubicBezTo>
                  <a:cubicBezTo>
                    <a:pt x="72053" y="496676"/>
                    <a:pt x="82129" y="492533"/>
                    <a:pt x="92557" y="492878"/>
                  </a:cubicBezTo>
                  <a:close/>
                  <a:moveTo>
                    <a:pt x="238005" y="492877"/>
                  </a:moveTo>
                  <a:cubicBezTo>
                    <a:pt x="245068" y="492767"/>
                    <a:pt x="252029" y="494573"/>
                    <a:pt x="258146" y="498105"/>
                  </a:cubicBezTo>
                  <a:cubicBezTo>
                    <a:pt x="264069" y="501835"/>
                    <a:pt x="268812" y="507165"/>
                    <a:pt x="271830" y="513480"/>
                  </a:cubicBezTo>
                  <a:cubicBezTo>
                    <a:pt x="275056" y="520242"/>
                    <a:pt x="276636" y="527669"/>
                    <a:pt x="276443" y="535159"/>
                  </a:cubicBezTo>
                  <a:cubicBezTo>
                    <a:pt x="276341" y="542256"/>
                    <a:pt x="274661" y="549241"/>
                    <a:pt x="271523" y="555607"/>
                  </a:cubicBezTo>
                  <a:cubicBezTo>
                    <a:pt x="268571" y="562062"/>
                    <a:pt x="263680" y="567437"/>
                    <a:pt x="257531" y="570982"/>
                  </a:cubicBezTo>
                  <a:cubicBezTo>
                    <a:pt x="251527" y="574207"/>
                    <a:pt x="244819" y="575896"/>
                    <a:pt x="238005" y="575902"/>
                  </a:cubicBezTo>
                  <a:cubicBezTo>
                    <a:pt x="230851" y="576030"/>
                    <a:pt x="223809" y="574110"/>
                    <a:pt x="217710" y="570367"/>
                  </a:cubicBezTo>
                  <a:cubicBezTo>
                    <a:pt x="211749" y="566684"/>
                    <a:pt x="206994" y="561341"/>
                    <a:pt x="204026" y="554992"/>
                  </a:cubicBezTo>
                  <a:cubicBezTo>
                    <a:pt x="200951" y="548781"/>
                    <a:pt x="199371" y="541936"/>
                    <a:pt x="199414" y="535005"/>
                  </a:cubicBezTo>
                  <a:cubicBezTo>
                    <a:pt x="198916" y="523752"/>
                    <a:pt x="202770" y="512740"/>
                    <a:pt x="210176" y="504255"/>
                  </a:cubicBezTo>
                  <a:cubicBezTo>
                    <a:pt x="217429" y="496701"/>
                    <a:pt x="227538" y="492567"/>
                    <a:pt x="238005" y="492877"/>
                  </a:cubicBezTo>
                  <a:close/>
                  <a:moveTo>
                    <a:pt x="511526" y="309146"/>
                  </a:moveTo>
                  <a:cubicBezTo>
                    <a:pt x="505333" y="308903"/>
                    <a:pt x="499356" y="311441"/>
                    <a:pt x="495229" y="316065"/>
                  </a:cubicBezTo>
                  <a:cubicBezTo>
                    <a:pt x="490563" y="321781"/>
                    <a:pt x="488107" y="328984"/>
                    <a:pt x="488310" y="336360"/>
                  </a:cubicBezTo>
                  <a:lnTo>
                    <a:pt x="488310" y="336975"/>
                  </a:lnTo>
                  <a:cubicBezTo>
                    <a:pt x="487783" y="344481"/>
                    <a:pt x="490024" y="351921"/>
                    <a:pt x="494614" y="357885"/>
                  </a:cubicBezTo>
                  <a:cubicBezTo>
                    <a:pt x="502778" y="366758"/>
                    <a:pt x="516589" y="367333"/>
                    <a:pt x="525464" y="359170"/>
                  </a:cubicBezTo>
                  <a:cubicBezTo>
                    <a:pt x="525910" y="358760"/>
                    <a:pt x="526337" y="358331"/>
                    <a:pt x="526748" y="357885"/>
                  </a:cubicBezTo>
                  <a:cubicBezTo>
                    <a:pt x="531372" y="351881"/>
                    <a:pt x="533619" y="344379"/>
                    <a:pt x="533051" y="336821"/>
                  </a:cubicBezTo>
                  <a:cubicBezTo>
                    <a:pt x="533688" y="329375"/>
                    <a:pt x="531492" y="321963"/>
                    <a:pt x="526901" y="316065"/>
                  </a:cubicBezTo>
                  <a:cubicBezTo>
                    <a:pt x="523022" y="311638"/>
                    <a:pt x="517412" y="309114"/>
                    <a:pt x="511526" y="309146"/>
                  </a:cubicBezTo>
                  <a:close/>
                  <a:moveTo>
                    <a:pt x="345630" y="309146"/>
                  </a:moveTo>
                  <a:cubicBezTo>
                    <a:pt x="339437" y="308903"/>
                    <a:pt x="333459" y="311442"/>
                    <a:pt x="329332" y="316065"/>
                  </a:cubicBezTo>
                  <a:cubicBezTo>
                    <a:pt x="325267" y="322009"/>
                    <a:pt x="323418" y="329192"/>
                    <a:pt x="324105" y="336360"/>
                  </a:cubicBezTo>
                  <a:lnTo>
                    <a:pt x="323797" y="336975"/>
                  </a:lnTo>
                  <a:cubicBezTo>
                    <a:pt x="323270" y="344481"/>
                    <a:pt x="325512" y="351921"/>
                    <a:pt x="330101" y="357885"/>
                  </a:cubicBezTo>
                  <a:cubicBezTo>
                    <a:pt x="334012" y="362288"/>
                    <a:pt x="339587" y="364853"/>
                    <a:pt x="345476" y="364958"/>
                  </a:cubicBezTo>
                  <a:cubicBezTo>
                    <a:pt x="351374" y="364891"/>
                    <a:pt x="356964" y="362319"/>
                    <a:pt x="360851" y="357885"/>
                  </a:cubicBezTo>
                  <a:cubicBezTo>
                    <a:pt x="365476" y="351881"/>
                    <a:pt x="367722" y="344380"/>
                    <a:pt x="367155" y="336821"/>
                  </a:cubicBezTo>
                  <a:cubicBezTo>
                    <a:pt x="367791" y="329375"/>
                    <a:pt x="365596" y="321963"/>
                    <a:pt x="361005" y="316065"/>
                  </a:cubicBezTo>
                  <a:cubicBezTo>
                    <a:pt x="357126" y="311638"/>
                    <a:pt x="351515" y="309114"/>
                    <a:pt x="345630" y="309146"/>
                  </a:cubicBezTo>
                  <a:close/>
                  <a:moveTo>
                    <a:pt x="626993" y="295924"/>
                  </a:moveTo>
                  <a:lnTo>
                    <a:pt x="642368" y="295924"/>
                  </a:lnTo>
                  <a:lnTo>
                    <a:pt x="642368" y="349890"/>
                  </a:lnTo>
                  <a:lnTo>
                    <a:pt x="675117" y="295924"/>
                  </a:lnTo>
                  <a:lnTo>
                    <a:pt x="691414" y="295924"/>
                  </a:lnTo>
                  <a:lnTo>
                    <a:pt x="691414" y="376950"/>
                  </a:lnTo>
                  <a:lnTo>
                    <a:pt x="676039" y="376950"/>
                  </a:lnTo>
                  <a:lnTo>
                    <a:pt x="676039" y="324060"/>
                  </a:lnTo>
                  <a:lnTo>
                    <a:pt x="643291" y="376950"/>
                  </a:lnTo>
                  <a:lnTo>
                    <a:pt x="626993" y="376950"/>
                  </a:lnTo>
                  <a:close/>
                  <a:moveTo>
                    <a:pt x="563494" y="295924"/>
                  </a:moveTo>
                  <a:lnTo>
                    <a:pt x="618383" y="295924"/>
                  </a:lnTo>
                  <a:lnTo>
                    <a:pt x="618383" y="309454"/>
                  </a:lnTo>
                  <a:lnTo>
                    <a:pt x="579791" y="309454"/>
                  </a:lnTo>
                  <a:lnTo>
                    <a:pt x="579791" y="376950"/>
                  </a:lnTo>
                  <a:lnTo>
                    <a:pt x="563494" y="376950"/>
                  </a:lnTo>
                  <a:close/>
                  <a:moveTo>
                    <a:pt x="401442" y="295924"/>
                  </a:moveTo>
                  <a:lnTo>
                    <a:pt x="457868" y="295924"/>
                  </a:lnTo>
                  <a:lnTo>
                    <a:pt x="457868" y="376950"/>
                  </a:lnTo>
                  <a:lnTo>
                    <a:pt x="441571" y="376950"/>
                  </a:lnTo>
                  <a:lnTo>
                    <a:pt x="441571" y="309608"/>
                  </a:lnTo>
                  <a:lnTo>
                    <a:pt x="417124" y="309608"/>
                  </a:lnTo>
                  <a:lnTo>
                    <a:pt x="417124" y="344355"/>
                  </a:lnTo>
                  <a:cubicBezTo>
                    <a:pt x="417318" y="351233"/>
                    <a:pt x="417061" y="358114"/>
                    <a:pt x="416355" y="364958"/>
                  </a:cubicBezTo>
                  <a:cubicBezTo>
                    <a:pt x="415902" y="368488"/>
                    <a:pt x="414148" y="371723"/>
                    <a:pt x="411435" y="374029"/>
                  </a:cubicBezTo>
                  <a:cubicBezTo>
                    <a:pt x="408001" y="376614"/>
                    <a:pt x="403722" y="377821"/>
                    <a:pt x="399443" y="377412"/>
                  </a:cubicBezTo>
                  <a:cubicBezTo>
                    <a:pt x="397598" y="377412"/>
                    <a:pt x="394062" y="377412"/>
                    <a:pt x="388988" y="377412"/>
                  </a:cubicBezTo>
                  <a:lnTo>
                    <a:pt x="388988" y="364804"/>
                  </a:lnTo>
                  <a:lnTo>
                    <a:pt x="392678" y="364804"/>
                  </a:lnTo>
                  <a:cubicBezTo>
                    <a:pt x="395070" y="365029"/>
                    <a:pt x="397475" y="364547"/>
                    <a:pt x="399597" y="363420"/>
                  </a:cubicBezTo>
                  <a:cubicBezTo>
                    <a:pt x="400827" y="362498"/>
                    <a:pt x="401442" y="360345"/>
                    <a:pt x="401442" y="356655"/>
                  </a:cubicBezTo>
                  <a:close/>
                  <a:moveTo>
                    <a:pt x="228626" y="295924"/>
                  </a:moveTo>
                  <a:lnTo>
                    <a:pt x="244923" y="295924"/>
                  </a:lnTo>
                  <a:lnTo>
                    <a:pt x="244923" y="327750"/>
                  </a:lnTo>
                  <a:lnTo>
                    <a:pt x="277057" y="327750"/>
                  </a:lnTo>
                  <a:lnTo>
                    <a:pt x="277057" y="295924"/>
                  </a:lnTo>
                  <a:lnTo>
                    <a:pt x="293355" y="295924"/>
                  </a:lnTo>
                  <a:lnTo>
                    <a:pt x="293355" y="376950"/>
                  </a:lnTo>
                  <a:lnTo>
                    <a:pt x="277057" y="376950"/>
                  </a:lnTo>
                  <a:lnTo>
                    <a:pt x="277057" y="341434"/>
                  </a:lnTo>
                  <a:lnTo>
                    <a:pt x="244923" y="341434"/>
                  </a:lnTo>
                  <a:lnTo>
                    <a:pt x="244923" y="376950"/>
                  </a:lnTo>
                  <a:lnTo>
                    <a:pt x="228626" y="376950"/>
                  </a:lnTo>
                  <a:close/>
                  <a:moveTo>
                    <a:pt x="147446" y="295924"/>
                  </a:moveTo>
                  <a:lnTo>
                    <a:pt x="166664" y="295924"/>
                  </a:lnTo>
                  <a:lnTo>
                    <a:pt x="182808" y="321908"/>
                  </a:lnTo>
                  <a:lnTo>
                    <a:pt x="198183" y="295924"/>
                  </a:lnTo>
                  <a:lnTo>
                    <a:pt x="217095" y="295924"/>
                  </a:lnTo>
                  <a:lnTo>
                    <a:pt x="191880" y="335284"/>
                  </a:lnTo>
                  <a:lnTo>
                    <a:pt x="219555" y="376950"/>
                  </a:lnTo>
                  <a:lnTo>
                    <a:pt x="201105" y="376950"/>
                  </a:lnTo>
                  <a:lnTo>
                    <a:pt x="183116" y="348814"/>
                  </a:lnTo>
                  <a:lnTo>
                    <a:pt x="165127" y="376950"/>
                  </a:lnTo>
                  <a:lnTo>
                    <a:pt x="144832" y="376950"/>
                  </a:lnTo>
                  <a:lnTo>
                    <a:pt x="172507" y="334669"/>
                  </a:lnTo>
                  <a:close/>
                  <a:moveTo>
                    <a:pt x="78105" y="295924"/>
                  </a:moveTo>
                  <a:lnTo>
                    <a:pt x="138221" y="295924"/>
                  </a:lnTo>
                  <a:lnTo>
                    <a:pt x="138221" y="309608"/>
                  </a:lnTo>
                  <a:lnTo>
                    <a:pt x="93480" y="309608"/>
                  </a:lnTo>
                  <a:lnTo>
                    <a:pt x="93480" y="327597"/>
                  </a:lnTo>
                  <a:lnTo>
                    <a:pt x="134070" y="327597"/>
                  </a:lnTo>
                  <a:lnTo>
                    <a:pt x="134070" y="341280"/>
                  </a:lnTo>
                  <a:lnTo>
                    <a:pt x="93480" y="341280"/>
                  </a:lnTo>
                  <a:lnTo>
                    <a:pt x="93480" y="363267"/>
                  </a:lnTo>
                  <a:lnTo>
                    <a:pt x="139605" y="363267"/>
                  </a:lnTo>
                  <a:lnTo>
                    <a:pt x="139605" y="376950"/>
                  </a:lnTo>
                  <a:lnTo>
                    <a:pt x="78105" y="376950"/>
                  </a:lnTo>
                  <a:close/>
                  <a:moveTo>
                    <a:pt x="2767" y="295924"/>
                  </a:moveTo>
                  <a:lnTo>
                    <a:pt x="67188" y="295924"/>
                  </a:lnTo>
                  <a:lnTo>
                    <a:pt x="67188" y="309608"/>
                  </a:lnTo>
                  <a:lnTo>
                    <a:pt x="43203" y="309608"/>
                  </a:lnTo>
                  <a:lnTo>
                    <a:pt x="43203" y="376950"/>
                  </a:lnTo>
                  <a:lnTo>
                    <a:pt x="26906" y="376950"/>
                  </a:lnTo>
                  <a:lnTo>
                    <a:pt x="26906" y="309608"/>
                  </a:lnTo>
                  <a:lnTo>
                    <a:pt x="2767" y="309608"/>
                  </a:lnTo>
                  <a:close/>
                  <a:moveTo>
                    <a:pt x="708480" y="295923"/>
                  </a:moveTo>
                  <a:lnTo>
                    <a:pt x="723855" y="295923"/>
                  </a:lnTo>
                  <a:lnTo>
                    <a:pt x="723855" y="349890"/>
                  </a:lnTo>
                  <a:lnTo>
                    <a:pt x="756758" y="295923"/>
                  </a:lnTo>
                  <a:lnTo>
                    <a:pt x="772133" y="295923"/>
                  </a:lnTo>
                  <a:lnTo>
                    <a:pt x="772133" y="376950"/>
                  </a:lnTo>
                  <a:lnTo>
                    <a:pt x="756758" y="376950"/>
                  </a:lnTo>
                  <a:lnTo>
                    <a:pt x="756758" y="324060"/>
                  </a:lnTo>
                  <a:lnTo>
                    <a:pt x="724009" y="376950"/>
                  </a:lnTo>
                  <a:lnTo>
                    <a:pt x="708480" y="376950"/>
                  </a:lnTo>
                  <a:close/>
                  <a:moveTo>
                    <a:pt x="510758" y="295001"/>
                  </a:moveTo>
                  <a:cubicBezTo>
                    <a:pt x="521416" y="294546"/>
                    <a:pt x="531781" y="298557"/>
                    <a:pt x="539355" y="306071"/>
                  </a:cubicBezTo>
                  <a:cubicBezTo>
                    <a:pt x="546847" y="314507"/>
                    <a:pt x="550714" y="325554"/>
                    <a:pt x="550118" y="336821"/>
                  </a:cubicBezTo>
                  <a:cubicBezTo>
                    <a:pt x="550799" y="348100"/>
                    <a:pt x="546921" y="359179"/>
                    <a:pt x="539355" y="367571"/>
                  </a:cubicBezTo>
                  <a:cubicBezTo>
                    <a:pt x="531860" y="375109"/>
                    <a:pt x="521529" y="379130"/>
                    <a:pt x="510911" y="378641"/>
                  </a:cubicBezTo>
                  <a:cubicBezTo>
                    <a:pt x="500200" y="379141"/>
                    <a:pt x="489771" y="375125"/>
                    <a:pt x="482160" y="367571"/>
                  </a:cubicBezTo>
                  <a:cubicBezTo>
                    <a:pt x="474619" y="359227"/>
                    <a:pt x="470741" y="348203"/>
                    <a:pt x="471398" y="336975"/>
                  </a:cubicBezTo>
                  <a:cubicBezTo>
                    <a:pt x="471175" y="329875"/>
                    <a:pt x="472431" y="322807"/>
                    <a:pt x="475088" y="316218"/>
                  </a:cubicBezTo>
                  <a:cubicBezTo>
                    <a:pt x="476925" y="312066"/>
                    <a:pt x="479474" y="308268"/>
                    <a:pt x="482621" y="304995"/>
                  </a:cubicBezTo>
                  <a:cubicBezTo>
                    <a:pt x="485690" y="302078"/>
                    <a:pt x="489291" y="299781"/>
                    <a:pt x="493230" y="298230"/>
                  </a:cubicBezTo>
                  <a:cubicBezTo>
                    <a:pt x="498796" y="295985"/>
                    <a:pt x="504757" y="294887"/>
                    <a:pt x="510758" y="295001"/>
                  </a:cubicBezTo>
                  <a:close/>
                  <a:moveTo>
                    <a:pt x="346091" y="294540"/>
                  </a:moveTo>
                  <a:cubicBezTo>
                    <a:pt x="356749" y="294085"/>
                    <a:pt x="367115" y="298096"/>
                    <a:pt x="374689" y="305610"/>
                  </a:cubicBezTo>
                  <a:cubicBezTo>
                    <a:pt x="382239" y="314011"/>
                    <a:pt x="386115" y="325084"/>
                    <a:pt x="385451" y="336360"/>
                  </a:cubicBezTo>
                  <a:cubicBezTo>
                    <a:pt x="386106" y="347608"/>
                    <a:pt x="382293" y="358658"/>
                    <a:pt x="374842" y="367110"/>
                  </a:cubicBezTo>
                  <a:cubicBezTo>
                    <a:pt x="358562" y="381838"/>
                    <a:pt x="333773" y="381838"/>
                    <a:pt x="317494" y="367110"/>
                  </a:cubicBezTo>
                  <a:cubicBezTo>
                    <a:pt x="310123" y="358857"/>
                    <a:pt x="306310" y="348025"/>
                    <a:pt x="306885" y="336975"/>
                  </a:cubicBezTo>
                  <a:cubicBezTo>
                    <a:pt x="306662" y="329875"/>
                    <a:pt x="307918" y="322807"/>
                    <a:pt x="310575" y="316219"/>
                  </a:cubicBezTo>
                  <a:cubicBezTo>
                    <a:pt x="312468" y="312098"/>
                    <a:pt x="315012" y="308308"/>
                    <a:pt x="318109" y="304995"/>
                  </a:cubicBezTo>
                  <a:cubicBezTo>
                    <a:pt x="321091" y="301929"/>
                    <a:pt x="324641" y="299475"/>
                    <a:pt x="328564" y="297769"/>
                  </a:cubicBezTo>
                  <a:cubicBezTo>
                    <a:pt x="334129" y="295524"/>
                    <a:pt x="340090" y="294426"/>
                    <a:pt x="346091" y="294540"/>
                  </a:cubicBezTo>
                  <a:close/>
                  <a:moveTo>
                    <a:pt x="723548" y="275782"/>
                  </a:moveTo>
                  <a:lnTo>
                    <a:pt x="731081" y="275782"/>
                  </a:lnTo>
                  <a:cubicBezTo>
                    <a:pt x="731232" y="278054"/>
                    <a:pt x="732217" y="280190"/>
                    <a:pt x="733849" y="281778"/>
                  </a:cubicBezTo>
                  <a:cubicBezTo>
                    <a:pt x="735863" y="283208"/>
                    <a:pt x="738301" y="283912"/>
                    <a:pt x="740767" y="283777"/>
                  </a:cubicBezTo>
                  <a:cubicBezTo>
                    <a:pt x="743228" y="283866"/>
                    <a:pt x="745652" y="283167"/>
                    <a:pt x="747686" y="281778"/>
                  </a:cubicBezTo>
                  <a:cubicBezTo>
                    <a:pt x="749261" y="280165"/>
                    <a:pt x="750191" y="278033"/>
                    <a:pt x="750300" y="275782"/>
                  </a:cubicBezTo>
                  <a:lnTo>
                    <a:pt x="750454" y="275782"/>
                  </a:lnTo>
                  <a:lnTo>
                    <a:pt x="757988" y="275782"/>
                  </a:lnTo>
                  <a:cubicBezTo>
                    <a:pt x="757803" y="280247"/>
                    <a:pt x="755937" y="284477"/>
                    <a:pt x="752760" y="287621"/>
                  </a:cubicBezTo>
                  <a:cubicBezTo>
                    <a:pt x="745787" y="293339"/>
                    <a:pt x="735748" y="293339"/>
                    <a:pt x="728775" y="287621"/>
                  </a:cubicBezTo>
                  <a:cubicBezTo>
                    <a:pt x="725599" y="284477"/>
                    <a:pt x="723732" y="280247"/>
                    <a:pt x="723548" y="275782"/>
                  </a:cubicBezTo>
                  <a:close/>
                  <a:moveTo>
                    <a:pt x="1037197" y="193987"/>
                  </a:moveTo>
                  <a:lnTo>
                    <a:pt x="1037812" y="215359"/>
                  </a:lnTo>
                  <a:lnTo>
                    <a:pt x="1053187" y="215359"/>
                  </a:lnTo>
                  <a:cubicBezTo>
                    <a:pt x="1056739" y="215460"/>
                    <a:pt x="1060291" y="215202"/>
                    <a:pt x="1063796" y="214590"/>
                  </a:cubicBezTo>
                  <a:cubicBezTo>
                    <a:pt x="1065918" y="214099"/>
                    <a:pt x="1067809" y="212908"/>
                    <a:pt x="1069178" y="211207"/>
                  </a:cubicBezTo>
                  <a:cubicBezTo>
                    <a:pt x="1070746" y="209432"/>
                    <a:pt x="1071576" y="207119"/>
                    <a:pt x="1071484" y="204750"/>
                  </a:cubicBezTo>
                  <a:cubicBezTo>
                    <a:pt x="1071684" y="201556"/>
                    <a:pt x="1070223" y="198485"/>
                    <a:pt x="1067640" y="196601"/>
                  </a:cubicBezTo>
                  <a:cubicBezTo>
                    <a:pt x="1063335" y="194516"/>
                    <a:pt x="1058569" y="193615"/>
                    <a:pt x="1053802" y="193987"/>
                  </a:cubicBezTo>
                  <a:close/>
                  <a:moveTo>
                    <a:pt x="219555" y="169695"/>
                  </a:moveTo>
                  <a:lnTo>
                    <a:pt x="219555" y="205826"/>
                  </a:lnTo>
                  <a:cubicBezTo>
                    <a:pt x="223362" y="205975"/>
                    <a:pt x="227151" y="205239"/>
                    <a:pt x="230625" y="203674"/>
                  </a:cubicBezTo>
                  <a:cubicBezTo>
                    <a:pt x="233368" y="202513"/>
                    <a:pt x="235678" y="200523"/>
                    <a:pt x="237236" y="197985"/>
                  </a:cubicBezTo>
                  <a:cubicBezTo>
                    <a:pt x="238649" y="194581"/>
                    <a:pt x="239279" y="190903"/>
                    <a:pt x="239081" y="187222"/>
                  </a:cubicBezTo>
                  <a:cubicBezTo>
                    <a:pt x="239081" y="175537"/>
                    <a:pt x="232623" y="169695"/>
                    <a:pt x="219555" y="169695"/>
                  </a:cubicBezTo>
                  <a:close/>
                  <a:moveTo>
                    <a:pt x="204180" y="169695"/>
                  </a:moveTo>
                  <a:cubicBezTo>
                    <a:pt x="198640" y="169072"/>
                    <a:pt x="193087" y="170739"/>
                    <a:pt x="188805" y="174307"/>
                  </a:cubicBezTo>
                  <a:cubicBezTo>
                    <a:pt x="185439" y="178156"/>
                    <a:pt x="183775" y="183203"/>
                    <a:pt x="184192" y="188299"/>
                  </a:cubicBezTo>
                  <a:cubicBezTo>
                    <a:pt x="184038" y="199984"/>
                    <a:pt x="190650" y="205980"/>
                    <a:pt x="203565" y="205980"/>
                  </a:cubicBezTo>
                  <a:lnTo>
                    <a:pt x="204180" y="205826"/>
                  </a:lnTo>
                  <a:close/>
                  <a:moveTo>
                    <a:pt x="555345" y="166927"/>
                  </a:moveTo>
                  <a:lnTo>
                    <a:pt x="544429" y="196909"/>
                  </a:lnTo>
                  <a:lnTo>
                    <a:pt x="566415" y="196909"/>
                  </a:lnTo>
                  <a:close/>
                  <a:moveTo>
                    <a:pt x="372382" y="161700"/>
                  </a:moveTo>
                  <a:lnTo>
                    <a:pt x="372382" y="184609"/>
                  </a:lnTo>
                  <a:lnTo>
                    <a:pt x="381300" y="184609"/>
                  </a:lnTo>
                  <a:cubicBezTo>
                    <a:pt x="385643" y="184902"/>
                    <a:pt x="390005" y="184487"/>
                    <a:pt x="394215" y="183379"/>
                  </a:cubicBezTo>
                  <a:cubicBezTo>
                    <a:pt x="399924" y="181192"/>
                    <a:pt x="402780" y="174792"/>
                    <a:pt x="400594" y="169081"/>
                  </a:cubicBezTo>
                  <a:cubicBezTo>
                    <a:pt x="400142" y="167904"/>
                    <a:pt x="399493" y="166811"/>
                    <a:pt x="398674" y="165851"/>
                  </a:cubicBezTo>
                  <a:cubicBezTo>
                    <a:pt x="396941" y="163949"/>
                    <a:pt x="394607" y="162701"/>
                    <a:pt x="392062" y="162315"/>
                  </a:cubicBezTo>
                  <a:cubicBezTo>
                    <a:pt x="388125" y="161960"/>
                    <a:pt x="384161" y="161960"/>
                    <a:pt x="380224" y="162315"/>
                  </a:cubicBezTo>
                  <a:close/>
                  <a:moveTo>
                    <a:pt x="805189" y="161085"/>
                  </a:moveTo>
                  <a:cubicBezTo>
                    <a:pt x="798992" y="160821"/>
                    <a:pt x="793006" y="163362"/>
                    <a:pt x="788892" y="168004"/>
                  </a:cubicBezTo>
                  <a:cubicBezTo>
                    <a:pt x="784628" y="173929"/>
                    <a:pt x="782613" y="181177"/>
                    <a:pt x="783203" y="188453"/>
                  </a:cubicBezTo>
                  <a:lnTo>
                    <a:pt x="783203" y="188914"/>
                  </a:lnTo>
                  <a:cubicBezTo>
                    <a:pt x="782653" y="196400"/>
                    <a:pt x="784961" y="203817"/>
                    <a:pt x="789661" y="209670"/>
                  </a:cubicBezTo>
                  <a:cubicBezTo>
                    <a:pt x="793495" y="214195"/>
                    <a:pt x="799106" y="216832"/>
                    <a:pt x="805036" y="216896"/>
                  </a:cubicBezTo>
                  <a:cubicBezTo>
                    <a:pt x="810932" y="216830"/>
                    <a:pt x="816524" y="214258"/>
                    <a:pt x="820411" y="209824"/>
                  </a:cubicBezTo>
                  <a:cubicBezTo>
                    <a:pt x="825072" y="203779"/>
                    <a:pt x="827320" y="196216"/>
                    <a:pt x="826715" y="188606"/>
                  </a:cubicBezTo>
                  <a:cubicBezTo>
                    <a:pt x="827248" y="181171"/>
                    <a:pt x="825063" y="173794"/>
                    <a:pt x="820564" y="167850"/>
                  </a:cubicBezTo>
                  <a:cubicBezTo>
                    <a:pt x="816610" y="163545"/>
                    <a:pt x="811035" y="161091"/>
                    <a:pt x="805189" y="161085"/>
                  </a:cubicBezTo>
                  <a:close/>
                  <a:moveTo>
                    <a:pt x="304381" y="160835"/>
                  </a:moveTo>
                  <a:cubicBezTo>
                    <a:pt x="298597" y="160748"/>
                    <a:pt x="292780" y="162867"/>
                    <a:pt x="288301" y="167214"/>
                  </a:cubicBezTo>
                  <a:cubicBezTo>
                    <a:pt x="288138" y="167371"/>
                    <a:pt x="287978" y="167533"/>
                    <a:pt x="287820" y="167696"/>
                  </a:cubicBezTo>
                  <a:cubicBezTo>
                    <a:pt x="283321" y="173640"/>
                    <a:pt x="281136" y="181017"/>
                    <a:pt x="281670" y="188452"/>
                  </a:cubicBezTo>
                  <a:lnTo>
                    <a:pt x="281670" y="188913"/>
                  </a:lnTo>
                  <a:cubicBezTo>
                    <a:pt x="281076" y="196379"/>
                    <a:pt x="283329" y="203795"/>
                    <a:pt x="287973" y="209669"/>
                  </a:cubicBezTo>
                  <a:cubicBezTo>
                    <a:pt x="296011" y="218542"/>
                    <a:pt x="309721" y="219220"/>
                    <a:pt x="318594" y="211182"/>
                  </a:cubicBezTo>
                  <a:cubicBezTo>
                    <a:pt x="319123" y="210703"/>
                    <a:pt x="319627" y="210198"/>
                    <a:pt x="320107" y="209669"/>
                  </a:cubicBezTo>
                  <a:cubicBezTo>
                    <a:pt x="324769" y="203624"/>
                    <a:pt x="327017" y="196061"/>
                    <a:pt x="326411" y="188452"/>
                  </a:cubicBezTo>
                  <a:cubicBezTo>
                    <a:pt x="326944" y="181017"/>
                    <a:pt x="324760" y="173640"/>
                    <a:pt x="320261" y="167696"/>
                  </a:cubicBezTo>
                  <a:cubicBezTo>
                    <a:pt x="315915" y="163216"/>
                    <a:pt x="310165" y="160923"/>
                    <a:pt x="304381" y="160835"/>
                  </a:cubicBezTo>
                  <a:close/>
                  <a:moveTo>
                    <a:pt x="1126219" y="148016"/>
                  </a:moveTo>
                  <a:lnTo>
                    <a:pt x="1145437" y="148016"/>
                  </a:lnTo>
                  <a:lnTo>
                    <a:pt x="1160812" y="174000"/>
                  </a:lnTo>
                  <a:lnTo>
                    <a:pt x="1176188" y="148016"/>
                  </a:lnTo>
                  <a:lnTo>
                    <a:pt x="1195099" y="148016"/>
                  </a:lnTo>
                  <a:lnTo>
                    <a:pt x="1169884" y="187376"/>
                  </a:lnTo>
                  <a:lnTo>
                    <a:pt x="1197559" y="228889"/>
                  </a:lnTo>
                  <a:lnTo>
                    <a:pt x="1177879" y="228889"/>
                  </a:lnTo>
                  <a:lnTo>
                    <a:pt x="1159890" y="200906"/>
                  </a:lnTo>
                  <a:lnTo>
                    <a:pt x="1141901" y="228889"/>
                  </a:lnTo>
                  <a:lnTo>
                    <a:pt x="1123605" y="228889"/>
                  </a:lnTo>
                  <a:lnTo>
                    <a:pt x="1151280" y="186761"/>
                  </a:lnTo>
                  <a:close/>
                  <a:moveTo>
                    <a:pt x="1098390" y="148016"/>
                  </a:moveTo>
                  <a:lnTo>
                    <a:pt x="1114841" y="148016"/>
                  </a:lnTo>
                  <a:lnTo>
                    <a:pt x="1114841" y="228889"/>
                  </a:lnTo>
                  <a:lnTo>
                    <a:pt x="1098390" y="228889"/>
                  </a:lnTo>
                  <a:close/>
                  <a:moveTo>
                    <a:pt x="1021515" y="148016"/>
                  </a:moveTo>
                  <a:lnTo>
                    <a:pt x="1037812" y="148016"/>
                  </a:lnTo>
                  <a:lnTo>
                    <a:pt x="1037812" y="180304"/>
                  </a:lnTo>
                  <a:lnTo>
                    <a:pt x="1059645" y="180304"/>
                  </a:lnTo>
                  <a:cubicBezTo>
                    <a:pt x="1064888" y="180091"/>
                    <a:pt x="1070115" y="180928"/>
                    <a:pt x="1075020" y="182764"/>
                  </a:cubicBezTo>
                  <a:cubicBezTo>
                    <a:pt x="1079233" y="184381"/>
                    <a:pt x="1082846" y="187285"/>
                    <a:pt x="1085321" y="191066"/>
                  </a:cubicBezTo>
                  <a:cubicBezTo>
                    <a:pt x="1088120" y="195190"/>
                    <a:pt x="1089565" y="200077"/>
                    <a:pt x="1089473" y="205057"/>
                  </a:cubicBezTo>
                  <a:cubicBezTo>
                    <a:pt x="1089688" y="214499"/>
                    <a:pt x="1084245" y="223157"/>
                    <a:pt x="1075635" y="227044"/>
                  </a:cubicBezTo>
                  <a:cubicBezTo>
                    <a:pt x="1070638" y="228452"/>
                    <a:pt x="1065457" y="229073"/>
                    <a:pt x="1060260" y="228889"/>
                  </a:cubicBezTo>
                  <a:lnTo>
                    <a:pt x="1022130" y="228889"/>
                  </a:lnTo>
                  <a:close/>
                  <a:moveTo>
                    <a:pt x="939105" y="148016"/>
                  </a:moveTo>
                  <a:lnTo>
                    <a:pt x="955402" y="148016"/>
                  </a:lnTo>
                  <a:lnTo>
                    <a:pt x="955402" y="179842"/>
                  </a:lnTo>
                  <a:lnTo>
                    <a:pt x="987536" y="179842"/>
                  </a:lnTo>
                  <a:lnTo>
                    <a:pt x="987536" y="148016"/>
                  </a:lnTo>
                  <a:lnTo>
                    <a:pt x="1003834" y="148016"/>
                  </a:lnTo>
                  <a:lnTo>
                    <a:pt x="1003834" y="228889"/>
                  </a:lnTo>
                  <a:lnTo>
                    <a:pt x="987536" y="228889"/>
                  </a:lnTo>
                  <a:lnTo>
                    <a:pt x="987536" y="193526"/>
                  </a:lnTo>
                  <a:lnTo>
                    <a:pt x="955402" y="193526"/>
                  </a:lnTo>
                  <a:lnTo>
                    <a:pt x="955402" y="228889"/>
                  </a:lnTo>
                  <a:lnTo>
                    <a:pt x="939105" y="228889"/>
                  </a:lnTo>
                  <a:close/>
                  <a:moveTo>
                    <a:pt x="857772" y="148016"/>
                  </a:moveTo>
                  <a:lnTo>
                    <a:pt x="874069" y="148016"/>
                  </a:lnTo>
                  <a:lnTo>
                    <a:pt x="874069" y="179842"/>
                  </a:lnTo>
                  <a:lnTo>
                    <a:pt x="906050" y="179842"/>
                  </a:lnTo>
                  <a:lnTo>
                    <a:pt x="906050" y="148016"/>
                  </a:lnTo>
                  <a:lnTo>
                    <a:pt x="922501" y="148016"/>
                  </a:lnTo>
                  <a:lnTo>
                    <a:pt x="922501" y="228889"/>
                  </a:lnTo>
                  <a:lnTo>
                    <a:pt x="906050" y="228889"/>
                  </a:lnTo>
                  <a:lnTo>
                    <a:pt x="906050" y="193526"/>
                  </a:lnTo>
                  <a:lnTo>
                    <a:pt x="874069" y="193526"/>
                  </a:lnTo>
                  <a:lnTo>
                    <a:pt x="874069" y="228889"/>
                  </a:lnTo>
                  <a:lnTo>
                    <a:pt x="857772" y="228889"/>
                  </a:lnTo>
                  <a:close/>
                  <a:moveTo>
                    <a:pt x="688646" y="148016"/>
                  </a:moveTo>
                  <a:lnTo>
                    <a:pt x="704021" y="148016"/>
                  </a:lnTo>
                  <a:lnTo>
                    <a:pt x="704021" y="201829"/>
                  </a:lnTo>
                  <a:lnTo>
                    <a:pt x="736770" y="148016"/>
                  </a:lnTo>
                  <a:lnTo>
                    <a:pt x="753067" y="148016"/>
                  </a:lnTo>
                  <a:lnTo>
                    <a:pt x="753067" y="228889"/>
                  </a:lnTo>
                  <a:lnTo>
                    <a:pt x="737692" y="228889"/>
                  </a:lnTo>
                  <a:lnTo>
                    <a:pt x="737692" y="176152"/>
                  </a:lnTo>
                  <a:lnTo>
                    <a:pt x="705097" y="228889"/>
                  </a:lnTo>
                  <a:lnTo>
                    <a:pt x="688646" y="228889"/>
                  </a:lnTo>
                  <a:close/>
                  <a:moveTo>
                    <a:pt x="606083" y="148016"/>
                  </a:moveTo>
                  <a:lnTo>
                    <a:pt x="622534" y="148016"/>
                  </a:lnTo>
                  <a:lnTo>
                    <a:pt x="622534" y="215359"/>
                  </a:lnTo>
                  <a:lnTo>
                    <a:pt x="654207" y="215359"/>
                  </a:lnTo>
                  <a:lnTo>
                    <a:pt x="654207" y="148016"/>
                  </a:lnTo>
                  <a:lnTo>
                    <a:pt x="670504" y="148016"/>
                  </a:lnTo>
                  <a:lnTo>
                    <a:pt x="670504" y="215359"/>
                  </a:lnTo>
                  <a:lnTo>
                    <a:pt x="677731" y="215359"/>
                  </a:lnTo>
                  <a:lnTo>
                    <a:pt x="677731" y="246109"/>
                  </a:lnTo>
                  <a:lnTo>
                    <a:pt x="664201" y="246109"/>
                  </a:lnTo>
                  <a:lnTo>
                    <a:pt x="664201" y="228889"/>
                  </a:lnTo>
                  <a:lnTo>
                    <a:pt x="606083" y="228889"/>
                  </a:lnTo>
                  <a:close/>
                  <a:moveTo>
                    <a:pt x="546735" y="148016"/>
                  </a:moveTo>
                  <a:lnTo>
                    <a:pt x="563955" y="148016"/>
                  </a:lnTo>
                  <a:lnTo>
                    <a:pt x="597165" y="228889"/>
                  </a:lnTo>
                  <a:lnTo>
                    <a:pt x="579330" y="228889"/>
                  </a:lnTo>
                  <a:lnTo>
                    <a:pt x="572411" y="210592"/>
                  </a:lnTo>
                  <a:lnTo>
                    <a:pt x="539355" y="210592"/>
                  </a:lnTo>
                  <a:lnTo>
                    <a:pt x="532744" y="228889"/>
                  </a:lnTo>
                  <a:lnTo>
                    <a:pt x="515985" y="228889"/>
                  </a:lnTo>
                  <a:close/>
                  <a:moveTo>
                    <a:pt x="429731" y="148016"/>
                  </a:moveTo>
                  <a:lnTo>
                    <a:pt x="454177" y="148016"/>
                  </a:lnTo>
                  <a:lnTo>
                    <a:pt x="469552" y="203212"/>
                  </a:lnTo>
                  <a:lnTo>
                    <a:pt x="484005" y="148016"/>
                  </a:lnTo>
                  <a:lnTo>
                    <a:pt x="508605" y="148016"/>
                  </a:lnTo>
                  <a:lnTo>
                    <a:pt x="508605" y="228889"/>
                  </a:lnTo>
                  <a:lnTo>
                    <a:pt x="493230" y="228889"/>
                  </a:lnTo>
                  <a:lnTo>
                    <a:pt x="493230" y="165236"/>
                  </a:lnTo>
                  <a:lnTo>
                    <a:pt x="477855" y="228889"/>
                  </a:lnTo>
                  <a:lnTo>
                    <a:pt x="462480" y="228889"/>
                  </a:lnTo>
                  <a:lnTo>
                    <a:pt x="447105" y="165236"/>
                  </a:lnTo>
                  <a:lnTo>
                    <a:pt x="447105" y="228889"/>
                  </a:lnTo>
                  <a:lnTo>
                    <a:pt x="429731" y="228889"/>
                  </a:lnTo>
                  <a:close/>
                  <a:moveTo>
                    <a:pt x="356085" y="148016"/>
                  </a:moveTo>
                  <a:lnTo>
                    <a:pt x="382222" y="148016"/>
                  </a:lnTo>
                  <a:cubicBezTo>
                    <a:pt x="388755" y="147781"/>
                    <a:pt x="395296" y="148193"/>
                    <a:pt x="401749" y="149246"/>
                  </a:cubicBezTo>
                  <a:cubicBezTo>
                    <a:pt x="406393" y="150519"/>
                    <a:pt x="410496" y="153273"/>
                    <a:pt x="413434" y="157087"/>
                  </a:cubicBezTo>
                  <a:cubicBezTo>
                    <a:pt x="416566" y="161592"/>
                    <a:pt x="418180" y="166978"/>
                    <a:pt x="418046" y="172462"/>
                  </a:cubicBezTo>
                  <a:cubicBezTo>
                    <a:pt x="418154" y="176760"/>
                    <a:pt x="417259" y="181025"/>
                    <a:pt x="415433" y="184916"/>
                  </a:cubicBezTo>
                  <a:cubicBezTo>
                    <a:pt x="413806" y="188100"/>
                    <a:pt x="411432" y="190845"/>
                    <a:pt x="408514" y="192911"/>
                  </a:cubicBezTo>
                  <a:cubicBezTo>
                    <a:pt x="405985" y="194753"/>
                    <a:pt x="403108" y="196060"/>
                    <a:pt x="400058" y="196755"/>
                  </a:cubicBezTo>
                  <a:cubicBezTo>
                    <a:pt x="394418" y="197685"/>
                    <a:pt x="388706" y="198097"/>
                    <a:pt x="382991" y="197985"/>
                  </a:cubicBezTo>
                  <a:lnTo>
                    <a:pt x="372382" y="197985"/>
                  </a:lnTo>
                  <a:lnTo>
                    <a:pt x="372382" y="228735"/>
                  </a:lnTo>
                  <a:lnTo>
                    <a:pt x="356085" y="228889"/>
                  </a:lnTo>
                  <a:close/>
                  <a:moveTo>
                    <a:pt x="204180" y="148016"/>
                  </a:moveTo>
                  <a:lnTo>
                    <a:pt x="219555" y="148016"/>
                  </a:lnTo>
                  <a:lnTo>
                    <a:pt x="219555" y="156011"/>
                  </a:lnTo>
                  <a:cubicBezTo>
                    <a:pt x="229581" y="155428"/>
                    <a:pt x="239427" y="158858"/>
                    <a:pt x="246922" y="165544"/>
                  </a:cubicBezTo>
                  <a:cubicBezTo>
                    <a:pt x="252457" y="171609"/>
                    <a:pt x="255335" y="179636"/>
                    <a:pt x="254917" y="187837"/>
                  </a:cubicBezTo>
                  <a:cubicBezTo>
                    <a:pt x="255378" y="195943"/>
                    <a:pt x="252614" y="203901"/>
                    <a:pt x="247230" y="209977"/>
                  </a:cubicBezTo>
                  <a:cubicBezTo>
                    <a:pt x="239658" y="216741"/>
                    <a:pt x="229685" y="220176"/>
                    <a:pt x="219555" y="219510"/>
                  </a:cubicBezTo>
                  <a:lnTo>
                    <a:pt x="219555" y="228889"/>
                  </a:lnTo>
                  <a:lnTo>
                    <a:pt x="204180" y="228889"/>
                  </a:lnTo>
                  <a:lnTo>
                    <a:pt x="204180" y="219510"/>
                  </a:lnTo>
                  <a:cubicBezTo>
                    <a:pt x="194154" y="220093"/>
                    <a:pt x="184307" y="216662"/>
                    <a:pt x="176812" y="209977"/>
                  </a:cubicBezTo>
                  <a:cubicBezTo>
                    <a:pt x="171459" y="203804"/>
                    <a:pt x="168608" y="195852"/>
                    <a:pt x="168817" y="187684"/>
                  </a:cubicBezTo>
                  <a:cubicBezTo>
                    <a:pt x="168480" y="179364"/>
                    <a:pt x="171532" y="171265"/>
                    <a:pt x="177273" y="165236"/>
                  </a:cubicBezTo>
                  <a:cubicBezTo>
                    <a:pt x="184724" y="158820"/>
                    <a:pt x="194360" y="155516"/>
                    <a:pt x="204180" y="156011"/>
                  </a:cubicBezTo>
                  <a:close/>
                  <a:moveTo>
                    <a:pt x="89944" y="148016"/>
                  </a:moveTo>
                  <a:lnTo>
                    <a:pt x="106242" y="148016"/>
                  </a:lnTo>
                  <a:lnTo>
                    <a:pt x="106242" y="179842"/>
                  </a:lnTo>
                  <a:lnTo>
                    <a:pt x="138375" y="179842"/>
                  </a:lnTo>
                  <a:lnTo>
                    <a:pt x="138375" y="148016"/>
                  </a:lnTo>
                  <a:lnTo>
                    <a:pt x="154980" y="148016"/>
                  </a:lnTo>
                  <a:lnTo>
                    <a:pt x="154980" y="228889"/>
                  </a:lnTo>
                  <a:lnTo>
                    <a:pt x="138375" y="228889"/>
                  </a:lnTo>
                  <a:lnTo>
                    <a:pt x="138375" y="193526"/>
                  </a:lnTo>
                  <a:lnTo>
                    <a:pt x="106242" y="193526"/>
                  </a:lnTo>
                  <a:lnTo>
                    <a:pt x="106242" y="228889"/>
                  </a:lnTo>
                  <a:lnTo>
                    <a:pt x="89944" y="228889"/>
                  </a:lnTo>
                  <a:close/>
                  <a:moveTo>
                    <a:pt x="8917" y="148016"/>
                  </a:moveTo>
                  <a:lnTo>
                    <a:pt x="24292" y="148016"/>
                  </a:lnTo>
                  <a:lnTo>
                    <a:pt x="24292" y="201829"/>
                  </a:lnTo>
                  <a:lnTo>
                    <a:pt x="57041" y="148016"/>
                  </a:lnTo>
                  <a:lnTo>
                    <a:pt x="73338" y="148016"/>
                  </a:lnTo>
                  <a:lnTo>
                    <a:pt x="73338" y="228889"/>
                  </a:lnTo>
                  <a:lnTo>
                    <a:pt x="57963" y="228889"/>
                  </a:lnTo>
                  <a:lnTo>
                    <a:pt x="57963" y="176152"/>
                  </a:lnTo>
                  <a:lnTo>
                    <a:pt x="25215" y="228889"/>
                  </a:lnTo>
                  <a:lnTo>
                    <a:pt x="8917" y="228889"/>
                  </a:lnTo>
                  <a:close/>
                  <a:moveTo>
                    <a:pt x="805343" y="146633"/>
                  </a:moveTo>
                  <a:cubicBezTo>
                    <a:pt x="816055" y="146133"/>
                    <a:pt x="826484" y="150149"/>
                    <a:pt x="834094" y="157703"/>
                  </a:cubicBezTo>
                  <a:cubicBezTo>
                    <a:pt x="841582" y="166139"/>
                    <a:pt x="845457" y="177186"/>
                    <a:pt x="844857" y="188453"/>
                  </a:cubicBezTo>
                  <a:cubicBezTo>
                    <a:pt x="845503" y="199726"/>
                    <a:pt x="841628" y="210793"/>
                    <a:pt x="834094" y="219203"/>
                  </a:cubicBezTo>
                  <a:cubicBezTo>
                    <a:pt x="817839" y="233838"/>
                    <a:pt x="793155" y="233838"/>
                    <a:pt x="776899" y="219203"/>
                  </a:cubicBezTo>
                  <a:cubicBezTo>
                    <a:pt x="769561" y="210877"/>
                    <a:pt x="765803" y="199993"/>
                    <a:pt x="766444" y="188914"/>
                  </a:cubicBezTo>
                  <a:cubicBezTo>
                    <a:pt x="766203" y="181828"/>
                    <a:pt x="767407" y="174764"/>
                    <a:pt x="769981" y="168158"/>
                  </a:cubicBezTo>
                  <a:cubicBezTo>
                    <a:pt x="771820" y="164053"/>
                    <a:pt x="774370" y="160304"/>
                    <a:pt x="777514" y="157088"/>
                  </a:cubicBezTo>
                  <a:cubicBezTo>
                    <a:pt x="780459" y="153977"/>
                    <a:pt x="784020" y="151516"/>
                    <a:pt x="787969" y="149861"/>
                  </a:cubicBezTo>
                  <a:cubicBezTo>
                    <a:pt x="793484" y="147629"/>
                    <a:pt x="799393" y="146531"/>
                    <a:pt x="805343" y="146633"/>
                  </a:cubicBezTo>
                  <a:close/>
                  <a:moveTo>
                    <a:pt x="303963" y="146632"/>
                  </a:moveTo>
                  <a:cubicBezTo>
                    <a:pt x="314621" y="146177"/>
                    <a:pt x="324987" y="150188"/>
                    <a:pt x="332561" y="157702"/>
                  </a:cubicBezTo>
                  <a:cubicBezTo>
                    <a:pt x="340112" y="166103"/>
                    <a:pt x="343988" y="177176"/>
                    <a:pt x="343323" y="188452"/>
                  </a:cubicBezTo>
                  <a:cubicBezTo>
                    <a:pt x="344029" y="199706"/>
                    <a:pt x="340210" y="210777"/>
                    <a:pt x="332715" y="219202"/>
                  </a:cubicBezTo>
                  <a:cubicBezTo>
                    <a:pt x="316408" y="233859"/>
                    <a:pt x="291673" y="233859"/>
                    <a:pt x="275366" y="219202"/>
                  </a:cubicBezTo>
                  <a:cubicBezTo>
                    <a:pt x="267972" y="210901"/>
                    <a:pt x="264159" y="200014"/>
                    <a:pt x="264757" y="188913"/>
                  </a:cubicBezTo>
                  <a:cubicBezTo>
                    <a:pt x="264565" y="181816"/>
                    <a:pt x="265819" y="174753"/>
                    <a:pt x="268447" y="168157"/>
                  </a:cubicBezTo>
                  <a:cubicBezTo>
                    <a:pt x="270343" y="164084"/>
                    <a:pt x="272887" y="160345"/>
                    <a:pt x="275981" y="157087"/>
                  </a:cubicBezTo>
                  <a:cubicBezTo>
                    <a:pt x="278964" y="154021"/>
                    <a:pt x="282514" y="151567"/>
                    <a:pt x="286436" y="149861"/>
                  </a:cubicBezTo>
                  <a:cubicBezTo>
                    <a:pt x="292002" y="147616"/>
                    <a:pt x="297962" y="146518"/>
                    <a:pt x="303963" y="146632"/>
                  </a:cubicBezTo>
                  <a:close/>
                  <a:moveTo>
                    <a:pt x="494614" y="19019"/>
                  </a:moveTo>
                  <a:lnTo>
                    <a:pt x="483698" y="49769"/>
                  </a:lnTo>
                  <a:lnTo>
                    <a:pt x="505684" y="49001"/>
                  </a:lnTo>
                  <a:close/>
                  <a:moveTo>
                    <a:pt x="277981" y="19019"/>
                  </a:moveTo>
                  <a:lnTo>
                    <a:pt x="267064" y="49769"/>
                  </a:lnTo>
                  <a:lnTo>
                    <a:pt x="288128" y="49001"/>
                  </a:lnTo>
                  <a:close/>
                  <a:moveTo>
                    <a:pt x="343939" y="13792"/>
                  </a:moveTo>
                  <a:lnTo>
                    <a:pt x="343939" y="36854"/>
                  </a:lnTo>
                  <a:lnTo>
                    <a:pt x="352857" y="36854"/>
                  </a:lnTo>
                  <a:cubicBezTo>
                    <a:pt x="357199" y="37068"/>
                    <a:pt x="361548" y="36653"/>
                    <a:pt x="365772" y="35624"/>
                  </a:cubicBezTo>
                  <a:cubicBezTo>
                    <a:pt x="370025" y="34000"/>
                    <a:pt x="372795" y="29875"/>
                    <a:pt x="372691" y="25323"/>
                  </a:cubicBezTo>
                  <a:cubicBezTo>
                    <a:pt x="372938" y="22627"/>
                    <a:pt x="372046" y="19951"/>
                    <a:pt x="370231" y="17943"/>
                  </a:cubicBezTo>
                  <a:cubicBezTo>
                    <a:pt x="368552" y="16025"/>
                    <a:pt x="366278" y="14725"/>
                    <a:pt x="363773" y="14253"/>
                  </a:cubicBezTo>
                  <a:cubicBezTo>
                    <a:pt x="359831" y="14011"/>
                    <a:pt x="355876" y="14011"/>
                    <a:pt x="351934" y="14253"/>
                  </a:cubicBezTo>
                  <a:close/>
                  <a:moveTo>
                    <a:pt x="30596" y="13638"/>
                  </a:moveTo>
                  <a:cubicBezTo>
                    <a:pt x="31545" y="31874"/>
                    <a:pt x="29308" y="50136"/>
                    <a:pt x="23985" y="67604"/>
                  </a:cubicBezTo>
                  <a:lnTo>
                    <a:pt x="54735" y="67604"/>
                  </a:lnTo>
                  <a:lnTo>
                    <a:pt x="54735" y="13638"/>
                  </a:lnTo>
                  <a:close/>
                  <a:moveTo>
                    <a:pt x="790583" y="108"/>
                  </a:moveTo>
                  <a:lnTo>
                    <a:pt x="855004" y="108"/>
                  </a:lnTo>
                  <a:lnTo>
                    <a:pt x="855004" y="13792"/>
                  </a:lnTo>
                  <a:lnTo>
                    <a:pt x="831481" y="13792"/>
                  </a:lnTo>
                  <a:lnTo>
                    <a:pt x="831481" y="80981"/>
                  </a:lnTo>
                  <a:lnTo>
                    <a:pt x="814568" y="80981"/>
                  </a:lnTo>
                  <a:lnTo>
                    <a:pt x="814568" y="13792"/>
                  </a:lnTo>
                  <a:lnTo>
                    <a:pt x="790583" y="13792"/>
                  </a:lnTo>
                  <a:close/>
                  <a:moveTo>
                    <a:pt x="714784" y="108"/>
                  </a:moveTo>
                  <a:lnTo>
                    <a:pt x="731081" y="108"/>
                  </a:lnTo>
                  <a:lnTo>
                    <a:pt x="731081" y="31934"/>
                  </a:lnTo>
                  <a:lnTo>
                    <a:pt x="763215" y="31934"/>
                  </a:lnTo>
                  <a:lnTo>
                    <a:pt x="763215" y="108"/>
                  </a:lnTo>
                  <a:lnTo>
                    <a:pt x="779513" y="108"/>
                  </a:lnTo>
                  <a:lnTo>
                    <a:pt x="779513" y="80981"/>
                  </a:lnTo>
                  <a:lnTo>
                    <a:pt x="763215" y="80981"/>
                  </a:lnTo>
                  <a:lnTo>
                    <a:pt x="763215" y="45618"/>
                  </a:lnTo>
                  <a:lnTo>
                    <a:pt x="731081" y="45618"/>
                  </a:lnTo>
                  <a:lnTo>
                    <a:pt x="731081" y="80981"/>
                  </a:lnTo>
                  <a:lnTo>
                    <a:pt x="714784" y="80981"/>
                  </a:lnTo>
                  <a:close/>
                  <a:moveTo>
                    <a:pt x="639293" y="108"/>
                  </a:moveTo>
                  <a:lnTo>
                    <a:pt x="699409" y="108"/>
                  </a:lnTo>
                  <a:lnTo>
                    <a:pt x="699409" y="13792"/>
                  </a:lnTo>
                  <a:lnTo>
                    <a:pt x="655590" y="13792"/>
                  </a:lnTo>
                  <a:lnTo>
                    <a:pt x="655590" y="31781"/>
                  </a:lnTo>
                  <a:lnTo>
                    <a:pt x="696334" y="31781"/>
                  </a:lnTo>
                  <a:lnTo>
                    <a:pt x="696334" y="45311"/>
                  </a:lnTo>
                  <a:lnTo>
                    <a:pt x="655590" y="45311"/>
                  </a:lnTo>
                  <a:lnTo>
                    <a:pt x="655590" y="67604"/>
                  </a:lnTo>
                  <a:lnTo>
                    <a:pt x="701715" y="67604"/>
                  </a:lnTo>
                  <a:lnTo>
                    <a:pt x="701715" y="81134"/>
                  </a:lnTo>
                  <a:lnTo>
                    <a:pt x="639293" y="80981"/>
                  </a:lnTo>
                  <a:close/>
                  <a:moveTo>
                    <a:pt x="544890" y="108"/>
                  </a:moveTo>
                  <a:lnTo>
                    <a:pt x="570105" y="108"/>
                  </a:lnTo>
                  <a:lnTo>
                    <a:pt x="585480" y="55304"/>
                  </a:lnTo>
                  <a:lnTo>
                    <a:pt x="599933" y="108"/>
                  </a:lnTo>
                  <a:lnTo>
                    <a:pt x="624533" y="108"/>
                  </a:lnTo>
                  <a:lnTo>
                    <a:pt x="624533" y="80981"/>
                  </a:lnTo>
                  <a:lnTo>
                    <a:pt x="609158" y="80981"/>
                  </a:lnTo>
                  <a:lnTo>
                    <a:pt x="609158" y="17328"/>
                  </a:lnTo>
                  <a:lnTo>
                    <a:pt x="593783" y="80981"/>
                  </a:lnTo>
                  <a:lnTo>
                    <a:pt x="578408" y="80981"/>
                  </a:lnTo>
                  <a:lnTo>
                    <a:pt x="563033" y="17328"/>
                  </a:lnTo>
                  <a:lnTo>
                    <a:pt x="563033" y="80981"/>
                  </a:lnTo>
                  <a:lnTo>
                    <a:pt x="544890" y="80981"/>
                  </a:lnTo>
                  <a:close/>
                  <a:moveTo>
                    <a:pt x="486004" y="108"/>
                  </a:moveTo>
                  <a:lnTo>
                    <a:pt x="503993" y="108"/>
                  </a:lnTo>
                  <a:lnTo>
                    <a:pt x="536434" y="80981"/>
                  </a:lnTo>
                  <a:lnTo>
                    <a:pt x="518599" y="80981"/>
                  </a:lnTo>
                  <a:lnTo>
                    <a:pt x="511527" y="62684"/>
                  </a:lnTo>
                  <a:lnTo>
                    <a:pt x="479239" y="62684"/>
                  </a:lnTo>
                  <a:lnTo>
                    <a:pt x="472628" y="80981"/>
                  </a:lnTo>
                  <a:lnTo>
                    <a:pt x="455254" y="80981"/>
                  </a:lnTo>
                  <a:close/>
                  <a:moveTo>
                    <a:pt x="395753" y="108"/>
                  </a:moveTo>
                  <a:lnTo>
                    <a:pt x="460020" y="108"/>
                  </a:lnTo>
                  <a:lnTo>
                    <a:pt x="460020" y="13792"/>
                  </a:lnTo>
                  <a:lnTo>
                    <a:pt x="436035" y="13792"/>
                  </a:lnTo>
                  <a:lnTo>
                    <a:pt x="436035" y="80981"/>
                  </a:lnTo>
                  <a:lnTo>
                    <a:pt x="419738" y="80981"/>
                  </a:lnTo>
                  <a:lnTo>
                    <a:pt x="419738" y="13792"/>
                  </a:lnTo>
                  <a:lnTo>
                    <a:pt x="395753" y="13792"/>
                  </a:lnTo>
                  <a:close/>
                  <a:moveTo>
                    <a:pt x="327488" y="108"/>
                  </a:moveTo>
                  <a:lnTo>
                    <a:pt x="353779" y="108"/>
                  </a:lnTo>
                  <a:cubicBezTo>
                    <a:pt x="360263" y="-220"/>
                    <a:pt x="366762" y="193"/>
                    <a:pt x="373152" y="1338"/>
                  </a:cubicBezTo>
                  <a:cubicBezTo>
                    <a:pt x="378116" y="2356"/>
                    <a:pt x="382541" y="5143"/>
                    <a:pt x="385606" y="9179"/>
                  </a:cubicBezTo>
                  <a:cubicBezTo>
                    <a:pt x="388853" y="13636"/>
                    <a:pt x="390529" y="19043"/>
                    <a:pt x="390372" y="24554"/>
                  </a:cubicBezTo>
                  <a:cubicBezTo>
                    <a:pt x="390512" y="28872"/>
                    <a:pt x="389560" y="33156"/>
                    <a:pt x="387604" y="37008"/>
                  </a:cubicBezTo>
                  <a:cubicBezTo>
                    <a:pt x="386027" y="40226"/>
                    <a:pt x="383644" y="42980"/>
                    <a:pt x="380686" y="45003"/>
                  </a:cubicBezTo>
                  <a:cubicBezTo>
                    <a:pt x="378173" y="46872"/>
                    <a:pt x="375289" y="48183"/>
                    <a:pt x="372229" y="48847"/>
                  </a:cubicBezTo>
                  <a:cubicBezTo>
                    <a:pt x="366642" y="49775"/>
                    <a:pt x="360979" y="50187"/>
                    <a:pt x="355317" y="50077"/>
                  </a:cubicBezTo>
                  <a:lnTo>
                    <a:pt x="344708" y="50077"/>
                  </a:lnTo>
                  <a:lnTo>
                    <a:pt x="344708" y="80827"/>
                  </a:lnTo>
                  <a:lnTo>
                    <a:pt x="327488" y="80981"/>
                  </a:lnTo>
                  <a:close/>
                  <a:moveTo>
                    <a:pt x="268448" y="108"/>
                  </a:moveTo>
                  <a:lnTo>
                    <a:pt x="285668" y="108"/>
                  </a:lnTo>
                  <a:lnTo>
                    <a:pt x="318878" y="80981"/>
                  </a:lnTo>
                  <a:lnTo>
                    <a:pt x="301043" y="80981"/>
                  </a:lnTo>
                  <a:lnTo>
                    <a:pt x="293356" y="62684"/>
                  </a:lnTo>
                  <a:lnTo>
                    <a:pt x="261068" y="62684"/>
                  </a:lnTo>
                  <a:lnTo>
                    <a:pt x="254457" y="80981"/>
                  </a:lnTo>
                  <a:lnTo>
                    <a:pt x="237698" y="80981"/>
                  </a:lnTo>
                  <a:close/>
                  <a:moveTo>
                    <a:pt x="164820" y="108"/>
                  </a:moveTo>
                  <a:lnTo>
                    <a:pt x="229241" y="108"/>
                  </a:lnTo>
                  <a:lnTo>
                    <a:pt x="229241" y="80981"/>
                  </a:lnTo>
                  <a:lnTo>
                    <a:pt x="212944" y="80981"/>
                  </a:lnTo>
                  <a:lnTo>
                    <a:pt x="212944" y="13638"/>
                  </a:lnTo>
                  <a:lnTo>
                    <a:pt x="181118" y="13638"/>
                  </a:lnTo>
                  <a:lnTo>
                    <a:pt x="181118" y="80981"/>
                  </a:lnTo>
                  <a:lnTo>
                    <a:pt x="164820" y="80981"/>
                  </a:lnTo>
                  <a:close/>
                  <a:moveTo>
                    <a:pt x="89175" y="108"/>
                  </a:moveTo>
                  <a:lnTo>
                    <a:pt x="149137" y="108"/>
                  </a:lnTo>
                  <a:lnTo>
                    <a:pt x="149137" y="13792"/>
                  </a:lnTo>
                  <a:lnTo>
                    <a:pt x="105472" y="13792"/>
                  </a:lnTo>
                  <a:lnTo>
                    <a:pt x="105472" y="31781"/>
                  </a:lnTo>
                  <a:lnTo>
                    <a:pt x="146216" y="31781"/>
                  </a:lnTo>
                  <a:lnTo>
                    <a:pt x="146216" y="45311"/>
                  </a:lnTo>
                  <a:lnTo>
                    <a:pt x="105472" y="45311"/>
                  </a:lnTo>
                  <a:lnTo>
                    <a:pt x="105472" y="67604"/>
                  </a:lnTo>
                  <a:lnTo>
                    <a:pt x="150829" y="67604"/>
                  </a:lnTo>
                  <a:lnTo>
                    <a:pt x="150829" y="81134"/>
                  </a:lnTo>
                  <a:lnTo>
                    <a:pt x="89175" y="80981"/>
                  </a:lnTo>
                  <a:close/>
                  <a:moveTo>
                    <a:pt x="15221" y="108"/>
                  </a:moveTo>
                  <a:lnTo>
                    <a:pt x="71033" y="108"/>
                  </a:lnTo>
                  <a:lnTo>
                    <a:pt x="71033" y="67604"/>
                  </a:lnTo>
                  <a:lnTo>
                    <a:pt x="78105" y="67604"/>
                  </a:lnTo>
                  <a:lnTo>
                    <a:pt x="78105" y="98354"/>
                  </a:lnTo>
                  <a:lnTo>
                    <a:pt x="64421" y="98354"/>
                  </a:lnTo>
                  <a:lnTo>
                    <a:pt x="64421" y="80981"/>
                  </a:lnTo>
                  <a:lnTo>
                    <a:pt x="13684" y="80981"/>
                  </a:lnTo>
                  <a:lnTo>
                    <a:pt x="13684" y="98354"/>
                  </a:lnTo>
                  <a:lnTo>
                    <a:pt x="0" y="98354"/>
                  </a:lnTo>
                  <a:lnTo>
                    <a:pt x="0" y="67604"/>
                  </a:lnTo>
                  <a:lnTo>
                    <a:pt x="6919" y="67604"/>
                  </a:lnTo>
                  <a:cubicBezTo>
                    <a:pt x="10475" y="59991"/>
                    <a:pt x="12711" y="51829"/>
                    <a:pt x="13530" y="43466"/>
                  </a:cubicBezTo>
                  <a:cubicBezTo>
                    <a:pt x="14757" y="31925"/>
                    <a:pt x="15321" y="20323"/>
                    <a:pt x="15221" y="8718"/>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grpSp>
        <p:nvGrpSpPr>
          <p:cNvPr id="1443" name="Google Shape;1443;p12"/>
          <p:cNvGrpSpPr/>
          <p:nvPr/>
        </p:nvGrpSpPr>
        <p:grpSpPr>
          <a:xfrm>
            <a:off x="5013751" y="1268414"/>
            <a:ext cx="1702390" cy="582330"/>
            <a:chOff x="182228" y="5314113"/>
            <a:chExt cx="1993490" cy="681905"/>
          </a:xfrm>
        </p:grpSpPr>
        <p:sp>
          <p:nvSpPr>
            <p:cNvPr id="1444" name="Google Shape;1444;p12"/>
            <p:cNvSpPr/>
            <p:nvPr/>
          </p:nvSpPr>
          <p:spPr>
            <a:xfrm>
              <a:off x="265983" y="5397777"/>
              <a:ext cx="487400" cy="487582"/>
            </a:xfrm>
            <a:custGeom>
              <a:avLst/>
              <a:gdLst/>
              <a:ahLst/>
              <a:cxnLst/>
              <a:rect l="l" t="t" r="r" b="b"/>
              <a:pathLst>
                <a:path w="487400" h="487582" extrusionOk="0">
                  <a:moveTo>
                    <a:pt x="243506" y="481575"/>
                  </a:moveTo>
                  <a:cubicBezTo>
                    <a:pt x="114053" y="481575"/>
                    <a:pt x="9599" y="380027"/>
                    <a:pt x="5917" y="250574"/>
                  </a:cubicBezTo>
                  <a:cubicBezTo>
                    <a:pt x="2235" y="119570"/>
                    <a:pt x="105720" y="9883"/>
                    <a:pt x="236918" y="6008"/>
                  </a:cubicBezTo>
                  <a:cubicBezTo>
                    <a:pt x="239243" y="6008"/>
                    <a:pt x="241569" y="5814"/>
                    <a:pt x="243894" y="5814"/>
                  </a:cubicBezTo>
                  <a:cubicBezTo>
                    <a:pt x="373347" y="5814"/>
                    <a:pt x="477802" y="107361"/>
                    <a:pt x="481484" y="236815"/>
                  </a:cubicBezTo>
                  <a:cubicBezTo>
                    <a:pt x="483422" y="300379"/>
                    <a:pt x="460360" y="360648"/>
                    <a:pt x="416757" y="406964"/>
                  </a:cubicBezTo>
                  <a:cubicBezTo>
                    <a:pt x="373154" y="453087"/>
                    <a:pt x="314241" y="479637"/>
                    <a:pt x="250677" y="481381"/>
                  </a:cubicBezTo>
                  <a:cubicBezTo>
                    <a:pt x="248157" y="481575"/>
                    <a:pt x="245832" y="481575"/>
                    <a:pt x="243506" y="481575"/>
                  </a:cubicBezTo>
                  <a:lnTo>
                    <a:pt x="243506" y="481575"/>
                  </a:lnTo>
                  <a:lnTo>
                    <a:pt x="243506" y="481575"/>
                  </a:lnTo>
                  <a:close/>
                  <a:moveTo>
                    <a:pt x="243506" y="487582"/>
                  </a:moveTo>
                  <a:cubicBezTo>
                    <a:pt x="245832" y="487582"/>
                    <a:pt x="248157" y="487582"/>
                    <a:pt x="250677" y="487388"/>
                  </a:cubicBezTo>
                  <a:cubicBezTo>
                    <a:pt x="385169" y="483513"/>
                    <a:pt x="491173" y="371307"/>
                    <a:pt x="487298" y="236815"/>
                  </a:cubicBezTo>
                  <a:cubicBezTo>
                    <a:pt x="483422" y="104648"/>
                    <a:pt x="375092" y="0"/>
                    <a:pt x="243700" y="0"/>
                  </a:cubicBezTo>
                  <a:cubicBezTo>
                    <a:pt x="241375" y="0"/>
                    <a:pt x="239049" y="0"/>
                    <a:pt x="236530" y="0"/>
                  </a:cubicBezTo>
                  <a:cubicBezTo>
                    <a:pt x="102232" y="4070"/>
                    <a:pt x="-3773" y="116276"/>
                    <a:pt x="103" y="250768"/>
                  </a:cubicBezTo>
                  <a:cubicBezTo>
                    <a:pt x="3785" y="382934"/>
                    <a:pt x="112115" y="487582"/>
                    <a:pt x="243506" y="487582"/>
                  </a:cubicBezTo>
                  <a:lnTo>
                    <a:pt x="243506" y="487582"/>
                  </a:lnTo>
                  <a:close/>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5" name="Google Shape;1445;p12"/>
            <p:cNvSpPr/>
            <p:nvPr/>
          </p:nvSpPr>
          <p:spPr>
            <a:xfrm>
              <a:off x="259776" y="5391576"/>
              <a:ext cx="499425" cy="499597"/>
            </a:xfrm>
            <a:custGeom>
              <a:avLst/>
              <a:gdLst/>
              <a:ahLst/>
              <a:cxnLst/>
              <a:rect l="l" t="t" r="r" b="b"/>
              <a:pathLst>
                <a:path w="499425" h="499597" extrusionOk="0">
                  <a:moveTo>
                    <a:pt x="250100" y="18023"/>
                  </a:moveTo>
                  <a:cubicBezTo>
                    <a:pt x="247775" y="18023"/>
                    <a:pt x="245643" y="18023"/>
                    <a:pt x="243318" y="18217"/>
                  </a:cubicBezTo>
                  <a:cubicBezTo>
                    <a:pt x="115414" y="21899"/>
                    <a:pt x="14449" y="128872"/>
                    <a:pt x="18131" y="256581"/>
                  </a:cubicBezTo>
                  <a:cubicBezTo>
                    <a:pt x="21813" y="382934"/>
                    <a:pt x="123554" y="481768"/>
                    <a:pt x="249907" y="481768"/>
                  </a:cubicBezTo>
                  <a:cubicBezTo>
                    <a:pt x="252232" y="481768"/>
                    <a:pt x="254364" y="481768"/>
                    <a:pt x="256689" y="481768"/>
                  </a:cubicBezTo>
                  <a:cubicBezTo>
                    <a:pt x="318509" y="480024"/>
                    <a:pt x="376066" y="454250"/>
                    <a:pt x="418700" y="409096"/>
                  </a:cubicBezTo>
                  <a:cubicBezTo>
                    <a:pt x="461334" y="364136"/>
                    <a:pt x="483620" y="305223"/>
                    <a:pt x="481876" y="243210"/>
                  </a:cubicBezTo>
                  <a:cubicBezTo>
                    <a:pt x="478000" y="117051"/>
                    <a:pt x="376259" y="18023"/>
                    <a:pt x="250100" y="18023"/>
                  </a:cubicBezTo>
                  <a:lnTo>
                    <a:pt x="250100" y="18023"/>
                  </a:lnTo>
                  <a:lnTo>
                    <a:pt x="250100" y="18023"/>
                  </a:lnTo>
                  <a:lnTo>
                    <a:pt x="250100" y="18023"/>
                  </a:lnTo>
                  <a:close/>
                  <a:moveTo>
                    <a:pt x="249713" y="499597"/>
                  </a:moveTo>
                  <a:cubicBezTo>
                    <a:pt x="184598" y="499597"/>
                    <a:pt x="122779" y="474598"/>
                    <a:pt x="75881" y="429057"/>
                  </a:cubicBezTo>
                  <a:cubicBezTo>
                    <a:pt x="28983" y="383516"/>
                    <a:pt x="2046" y="322471"/>
                    <a:pt x="108" y="256969"/>
                  </a:cubicBezTo>
                  <a:cubicBezTo>
                    <a:pt x="-1830" y="190304"/>
                    <a:pt x="22394" y="126934"/>
                    <a:pt x="68129" y="78292"/>
                  </a:cubicBezTo>
                  <a:cubicBezTo>
                    <a:pt x="113864" y="29844"/>
                    <a:pt x="175878" y="2132"/>
                    <a:pt x="242542" y="194"/>
                  </a:cubicBezTo>
                  <a:cubicBezTo>
                    <a:pt x="245062" y="194"/>
                    <a:pt x="247387" y="0"/>
                    <a:pt x="249713" y="0"/>
                  </a:cubicBezTo>
                  <a:cubicBezTo>
                    <a:pt x="314827" y="0"/>
                    <a:pt x="376647" y="24999"/>
                    <a:pt x="423545" y="70541"/>
                  </a:cubicBezTo>
                  <a:cubicBezTo>
                    <a:pt x="470442" y="116082"/>
                    <a:pt x="497380" y="177126"/>
                    <a:pt x="499318" y="242628"/>
                  </a:cubicBezTo>
                  <a:cubicBezTo>
                    <a:pt x="501256" y="309293"/>
                    <a:pt x="477031" y="372663"/>
                    <a:pt x="431296" y="421305"/>
                  </a:cubicBezTo>
                  <a:cubicBezTo>
                    <a:pt x="385561" y="469753"/>
                    <a:pt x="323548" y="497466"/>
                    <a:pt x="256883" y="499404"/>
                  </a:cubicBezTo>
                  <a:cubicBezTo>
                    <a:pt x="254558" y="499597"/>
                    <a:pt x="252232" y="499597"/>
                    <a:pt x="249713" y="4995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6" name="Google Shape;1446;p12"/>
            <p:cNvSpPr/>
            <p:nvPr/>
          </p:nvSpPr>
          <p:spPr>
            <a:xfrm>
              <a:off x="182228" y="5314113"/>
              <a:ext cx="654910" cy="654900"/>
            </a:xfrm>
            <a:custGeom>
              <a:avLst/>
              <a:gdLst/>
              <a:ahLst/>
              <a:cxnLst/>
              <a:rect l="l" t="t" r="r" b="b"/>
              <a:pathLst>
                <a:path w="654910" h="654900" extrusionOk="0">
                  <a:moveTo>
                    <a:pt x="334432" y="571053"/>
                  </a:moveTo>
                  <a:cubicBezTo>
                    <a:pt x="199746" y="574929"/>
                    <a:pt x="87540" y="468924"/>
                    <a:pt x="83858" y="334432"/>
                  </a:cubicBezTo>
                  <a:cubicBezTo>
                    <a:pt x="79982" y="199940"/>
                    <a:pt x="185987" y="87734"/>
                    <a:pt x="320479" y="83664"/>
                  </a:cubicBezTo>
                  <a:cubicBezTo>
                    <a:pt x="454971" y="79788"/>
                    <a:pt x="567177" y="185793"/>
                    <a:pt x="571053" y="320285"/>
                  </a:cubicBezTo>
                  <a:cubicBezTo>
                    <a:pt x="574928" y="454971"/>
                    <a:pt x="468924" y="567177"/>
                    <a:pt x="334432" y="571053"/>
                  </a:cubicBezTo>
                  <a:close/>
                  <a:moveTo>
                    <a:pt x="654771" y="317960"/>
                  </a:moveTo>
                  <a:cubicBezTo>
                    <a:pt x="649539" y="137345"/>
                    <a:pt x="498768" y="-5093"/>
                    <a:pt x="317960" y="140"/>
                  </a:cubicBezTo>
                  <a:cubicBezTo>
                    <a:pt x="137345" y="5178"/>
                    <a:pt x="-5093" y="155949"/>
                    <a:pt x="140" y="336757"/>
                  </a:cubicBezTo>
                  <a:cubicBezTo>
                    <a:pt x="5372" y="517566"/>
                    <a:pt x="156143" y="659810"/>
                    <a:pt x="336951" y="654771"/>
                  </a:cubicBezTo>
                  <a:cubicBezTo>
                    <a:pt x="517566" y="649539"/>
                    <a:pt x="660003" y="498768"/>
                    <a:pt x="654771" y="317960"/>
                  </a:cubicBezTo>
                  <a:lnTo>
                    <a:pt x="654771" y="317960"/>
                  </a:lnTo>
                  <a:close/>
                </a:path>
              </a:pathLst>
            </a:custGeom>
            <a:solidFill>
              <a:srgbClr val="BFBFB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7" name="Google Shape;1447;p12"/>
            <p:cNvSpPr/>
            <p:nvPr/>
          </p:nvSpPr>
          <p:spPr>
            <a:xfrm>
              <a:off x="204460" y="5340221"/>
              <a:ext cx="608896" cy="496302"/>
            </a:xfrm>
            <a:custGeom>
              <a:avLst/>
              <a:gdLst/>
              <a:ahLst/>
              <a:cxnLst/>
              <a:rect l="l" t="t" r="r" b="b"/>
              <a:pathLst>
                <a:path w="608896" h="496302" extrusionOk="0">
                  <a:moveTo>
                    <a:pt x="536418" y="487195"/>
                  </a:moveTo>
                  <a:lnTo>
                    <a:pt x="536418" y="487195"/>
                  </a:lnTo>
                  <a:lnTo>
                    <a:pt x="525953" y="471304"/>
                  </a:lnTo>
                  <a:lnTo>
                    <a:pt x="518395" y="480800"/>
                  </a:lnTo>
                  <a:lnTo>
                    <a:pt x="536418" y="487195"/>
                  </a:lnTo>
                  <a:close/>
                  <a:moveTo>
                    <a:pt x="499791" y="482931"/>
                  </a:moveTo>
                  <a:cubicBezTo>
                    <a:pt x="499016" y="482737"/>
                    <a:pt x="498435" y="482350"/>
                    <a:pt x="498047" y="482156"/>
                  </a:cubicBezTo>
                  <a:cubicBezTo>
                    <a:pt x="497659" y="481962"/>
                    <a:pt x="497466" y="481575"/>
                    <a:pt x="497466" y="481381"/>
                  </a:cubicBezTo>
                  <a:cubicBezTo>
                    <a:pt x="497466" y="480993"/>
                    <a:pt x="497659" y="480606"/>
                    <a:pt x="497853" y="480218"/>
                  </a:cubicBezTo>
                  <a:cubicBezTo>
                    <a:pt x="498241" y="479637"/>
                    <a:pt x="498628" y="479055"/>
                    <a:pt x="499403" y="478086"/>
                  </a:cubicBezTo>
                  <a:cubicBezTo>
                    <a:pt x="500179" y="477117"/>
                    <a:pt x="500566" y="476536"/>
                    <a:pt x="501148" y="476148"/>
                  </a:cubicBezTo>
                  <a:cubicBezTo>
                    <a:pt x="501535" y="475567"/>
                    <a:pt x="501923" y="475373"/>
                    <a:pt x="502117" y="475180"/>
                  </a:cubicBezTo>
                  <a:cubicBezTo>
                    <a:pt x="502310" y="474986"/>
                    <a:pt x="502698" y="474792"/>
                    <a:pt x="502892" y="474792"/>
                  </a:cubicBezTo>
                  <a:cubicBezTo>
                    <a:pt x="503086" y="474792"/>
                    <a:pt x="503279" y="474792"/>
                    <a:pt x="503667" y="474986"/>
                  </a:cubicBezTo>
                  <a:lnTo>
                    <a:pt x="512194" y="478086"/>
                  </a:lnTo>
                  <a:lnTo>
                    <a:pt x="522077" y="465490"/>
                  </a:lnTo>
                  <a:lnTo>
                    <a:pt x="517232" y="458126"/>
                  </a:lnTo>
                  <a:cubicBezTo>
                    <a:pt x="517039" y="457738"/>
                    <a:pt x="516845" y="457544"/>
                    <a:pt x="516845" y="457351"/>
                  </a:cubicBezTo>
                  <a:cubicBezTo>
                    <a:pt x="516845" y="457157"/>
                    <a:pt x="516845" y="456769"/>
                    <a:pt x="516845" y="456382"/>
                  </a:cubicBezTo>
                  <a:cubicBezTo>
                    <a:pt x="516845" y="455994"/>
                    <a:pt x="517232" y="455606"/>
                    <a:pt x="517426" y="455219"/>
                  </a:cubicBezTo>
                  <a:cubicBezTo>
                    <a:pt x="517814" y="454637"/>
                    <a:pt x="518201" y="454056"/>
                    <a:pt x="518783" y="453475"/>
                  </a:cubicBezTo>
                  <a:cubicBezTo>
                    <a:pt x="519364" y="452700"/>
                    <a:pt x="519945" y="452118"/>
                    <a:pt x="520333" y="451731"/>
                  </a:cubicBezTo>
                  <a:cubicBezTo>
                    <a:pt x="520721" y="451343"/>
                    <a:pt x="521108" y="451149"/>
                    <a:pt x="521496" y="451149"/>
                  </a:cubicBezTo>
                  <a:cubicBezTo>
                    <a:pt x="521883" y="451149"/>
                    <a:pt x="522271" y="451343"/>
                    <a:pt x="522465" y="451537"/>
                  </a:cubicBezTo>
                  <a:cubicBezTo>
                    <a:pt x="522852" y="451924"/>
                    <a:pt x="523240" y="452312"/>
                    <a:pt x="523628" y="453087"/>
                  </a:cubicBezTo>
                  <a:lnTo>
                    <a:pt x="545139" y="486807"/>
                  </a:lnTo>
                  <a:cubicBezTo>
                    <a:pt x="545332" y="487195"/>
                    <a:pt x="545526" y="487388"/>
                    <a:pt x="545526" y="487776"/>
                  </a:cubicBezTo>
                  <a:cubicBezTo>
                    <a:pt x="545526" y="487970"/>
                    <a:pt x="545526" y="488357"/>
                    <a:pt x="545526" y="488745"/>
                  </a:cubicBezTo>
                  <a:cubicBezTo>
                    <a:pt x="545332" y="489133"/>
                    <a:pt x="545139" y="489520"/>
                    <a:pt x="544751" y="490102"/>
                  </a:cubicBezTo>
                  <a:cubicBezTo>
                    <a:pt x="544363" y="490683"/>
                    <a:pt x="543782" y="491458"/>
                    <a:pt x="543201" y="492233"/>
                  </a:cubicBezTo>
                  <a:cubicBezTo>
                    <a:pt x="542425" y="493202"/>
                    <a:pt x="541650" y="493977"/>
                    <a:pt x="541263" y="494559"/>
                  </a:cubicBezTo>
                  <a:cubicBezTo>
                    <a:pt x="540681" y="495140"/>
                    <a:pt x="540294" y="495528"/>
                    <a:pt x="539906" y="495915"/>
                  </a:cubicBezTo>
                  <a:cubicBezTo>
                    <a:pt x="539519" y="496109"/>
                    <a:pt x="539131" y="496303"/>
                    <a:pt x="538937" y="496303"/>
                  </a:cubicBezTo>
                  <a:cubicBezTo>
                    <a:pt x="538550" y="496303"/>
                    <a:pt x="538162" y="496303"/>
                    <a:pt x="537968" y="496109"/>
                  </a:cubicBezTo>
                  <a:lnTo>
                    <a:pt x="499791" y="482931"/>
                  </a:lnTo>
                  <a:lnTo>
                    <a:pt x="499791" y="482931"/>
                  </a:lnTo>
                  <a:close/>
                  <a:moveTo>
                    <a:pt x="539519" y="444754"/>
                  </a:moveTo>
                  <a:cubicBezTo>
                    <a:pt x="540294" y="445142"/>
                    <a:pt x="541069" y="445529"/>
                    <a:pt x="542038" y="445529"/>
                  </a:cubicBezTo>
                  <a:cubicBezTo>
                    <a:pt x="542813" y="445723"/>
                    <a:pt x="543588" y="445529"/>
                    <a:pt x="544363" y="445335"/>
                  </a:cubicBezTo>
                  <a:cubicBezTo>
                    <a:pt x="545139" y="445142"/>
                    <a:pt x="545914" y="444560"/>
                    <a:pt x="546495" y="443979"/>
                  </a:cubicBezTo>
                  <a:cubicBezTo>
                    <a:pt x="547270" y="443398"/>
                    <a:pt x="547852" y="442235"/>
                    <a:pt x="548627" y="440878"/>
                  </a:cubicBezTo>
                  <a:lnTo>
                    <a:pt x="551340" y="436033"/>
                  </a:lnTo>
                  <a:lnTo>
                    <a:pt x="540681" y="430026"/>
                  </a:lnTo>
                  <a:lnTo>
                    <a:pt x="537968" y="434871"/>
                  </a:lnTo>
                  <a:cubicBezTo>
                    <a:pt x="537387" y="436033"/>
                    <a:pt x="536805" y="437196"/>
                    <a:pt x="536612" y="438165"/>
                  </a:cubicBezTo>
                  <a:cubicBezTo>
                    <a:pt x="536418" y="439134"/>
                    <a:pt x="536418" y="439909"/>
                    <a:pt x="536612" y="440684"/>
                  </a:cubicBezTo>
                  <a:cubicBezTo>
                    <a:pt x="536805" y="441460"/>
                    <a:pt x="537193" y="442235"/>
                    <a:pt x="537581" y="442816"/>
                  </a:cubicBezTo>
                  <a:cubicBezTo>
                    <a:pt x="537968" y="443785"/>
                    <a:pt x="538550" y="444366"/>
                    <a:pt x="539519" y="444754"/>
                  </a:cubicBezTo>
                  <a:lnTo>
                    <a:pt x="539519" y="444754"/>
                  </a:lnTo>
                  <a:close/>
                  <a:moveTo>
                    <a:pt x="535643" y="452700"/>
                  </a:moveTo>
                  <a:cubicBezTo>
                    <a:pt x="533899" y="451731"/>
                    <a:pt x="532542" y="450568"/>
                    <a:pt x="531573" y="449211"/>
                  </a:cubicBezTo>
                  <a:cubicBezTo>
                    <a:pt x="530604" y="447855"/>
                    <a:pt x="529829" y="446304"/>
                    <a:pt x="529441" y="444560"/>
                  </a:cubicBezTo>
                  <a:cubicBezTo>
                    <a:pt x="529054" y="442816"/>
                    <a:pt x="529054" y="440878"/>
                    <a:pt x="529635" y="438746"/>
                  </a:cubicBezTo>
                  <a:cubicBezTo>
                    <a:pt x="530023" y="436615"/>
                    <a:pt x="530992" y="434289"/>
                    <a:pt x="532736" y="431382"/>
                  </a:cubicBezTo>
                  <a:lnTo>
                    <a:pt x="538162" y="421693"/>
                  </a:lnTo>
                  <a:cubicBezTo>
                    <a:pt x="538550" y="420918"/>
                    <a:pt x="539131" y="420530"/>
                    <a:pt x="539712" y="420336"/>
                  </a:cubicBezTo>
                  <a:cubicBezTo>
                    <a:pt x="540294" y="420142"/>
                    <a:pt x="541069" y="420336"/>
                    <a:pt x="542038" y="420724"/>
                  </a:cubicBezTo>
                  <a:lnTo>
                    <a:pt x="574207" y="438940"/>
                  </a:lnTo>
                  <a:cubicBezTo>
                    <a:pt x="574983" y="439328"/>
                    <a:pt x="575564" y="439909"/>
                    <a:pt x="575758" y="440684"/>
                  </a:cubicBezTo>
                  <a:cubicBezTo>
                    <a:pt x="575952" y="441266"/>
                    <a:pt x="575758" y="442041"/>
                    <a:pt x="575370" y="442622"/>
                  </a:cubicBezTo>
                  <a:lnTo>
                    <a:pt x="563549" y="463552"/>
                  </a:lnTo>
                  <a:cubicBezTo>
                    <a:pt x="563355" y="463746"/>
                    <a:pt x="563355" y="463940"/>
                    <a:pt x="563161" y="463940"/>
                  </a:cubicBezTo>
                  <a:cubicBezTo>
                    <a:pt x="562967" y="463940"/>
                    <a:pt x="562774" y="464133"/>
                    <a:pt x="562386" y="464133"/>
                  </a:cubicBezTo>
                  <a:cubicBezTo>
                    <a:pt x="561998" y="464133"/>
                    <a:pt x="561805" y="463940"/>
                    <a:pt x="561417" y="463746"/>
                  </a:cubicBezTo>
                  <a:cubicBezTo>
                    <a:pt x="561030" y="463552"/>
                    <a:pt x="560448" y="463358"/>
                    <a:pt x="559867" y="462971"/>
                  </a:cubicBezTo>
                  <a:cubicBezTo>
                    <a:pt x="559285" y="462583"/>
                    <a:pt x="558898" y="462389"/>
                    <a:pt x="558510" y="462195"/>
                  </a:cubicBezTo>
                  <a:cubicBezTo>
                    <a:pt x="558123" y="462002"/>
                    <a:pt x="557929" y="461614"/>
                    <a:pt x="557735" y="461420"/>
                  </a:cubicBezTo>
                  <a:cubicBezTo>
                    <a:pt x="557541" y="461226"/>
                    <a:pt x="557541" y="461033"/>
                    <a:pt x="557347" y="460839"/>
                  </a:cubicBezTo>
                  <a:cubicBezTo>
                    <a:pt x="557347" y="460645"/>
                    <a:pt x="557347" y="460451"/>
                    <a:pt x="557541" y="460257"/>
                  </a:cubicBezTo>
                  <a:lnTo>
                    <a:pt x="566456" y="444560"/>
                  </a:lnTo>
                  <a:lnTo>
                    <a:pt x="557154" y="439328"/>
                  </a:lnTo>
                  <a:lnTo>
                    <a:pt x="553665" y="445529"/>
                  </a:lnTo>
                  <a:cubicBezTo>
                    <a:pt x="552309" y="447855"/>
                    <a:pt x="550952" y="449793"/>
                    <a:pt x="549596" y="450955"/>
                  </a:cubicBezTo>
                  <a:cubicBezTo>
                    <a:pt x="548239" y="452312"/>
                    <a:pt x="546883" y="453281"/>
                    <a:pt x="545332" y="453669"/>
                  </a:cubicBezTo>
                  <a:cubicBezTo>
                    <a:pt x="543782" y="454250"/>
                    <a:pt x="542232" y="454444"/>
                    <a:pt x="540681" y="454250"/>
                  </a:cubicBezTo>
                  <a:cubicBezTo>
                    <a:pt x="538937" y="454250"/>
                    <a:pt x="537387" y="453669"/>
                    <a:pt x="535643" y="452700"/>
                  </a:cubicBezTo>
                  <a:lnTo>
                    <a:pt x="535643" y="452700"/>
                  </a:lnTo>
                  <a:close/>
                  <a:moveTo>
                    <a:pt x="545332" y="411422"/>
                  </a:moveTo>
                  <a:cubicBezTo>
                    <a:pt x="545139" y="411422"/>
                    <a:pt x="544945" y="411228"/>
                    <a:pt x="544751" y="411034"/>
                  </a:cubicBezTo>
                  <a:cubicBezTo>
                    <a:pt x="544557" y="410840"/>
                    <a:pt x="544557" y="410647"/>
                    <a:pt x="544557" y="410259"/>
                  </a:cubicBezTo>
                  <a:cubicBezTo>
                    <a:pt x="544557" y="409871"/>
                    <a:pt x="544557" y="409484"/>
                    <a:pt x="544751" y="408902"/>
                  </a:cubicBezTo>
                  <a:cubicBezTo>
                    <a:pt x="544945" y="408321"/>
                    <a:pt x="545139" y="407546"/>
                    <a:pt x="545332" y="406771"/>
                  </a:cubicBezTo>
                  <a:cubicBezTo>
                    <a:pt x="545720" y="405996"/>
                    <a:pt x="545914" y="405220"/>
                    <a:pt x="546107" y="404639"/>
                  </a:cubicBezTo>
                  <a:cubicBezTo>
                    <a:pt x="546301" y="404058"/>
                    <a:pt x="546495" y="403670"/>
                    <a:pt x="546883" y="403476"/>
                  </a:cubicBezTo>
                  <a:cubicBezTo>
                    <a:pt x="547076" y="403089"/>
                    <a:pt x="547270" y="403089"/>
                    <a:pt x="547464" y="402895"/>
                  </a:cubicBezTo>
                  <a:cubicBezTo>
                    <a:pt x="547658" y="402895"/>
                    <a:pt x="548045" y="402701"/>
                    <a:pt x="548433" y="402701"/>
                  </a:cubicBezTo>
                  <a:lnTo>
                    <a:pt x="558510" y="402895"/>
                  </a:lnTo>
                  <a:cubicBezTo>
                    <a:pt x="559867" y="402895"/>
                    <a:pt x="561223" y="402895"/>
                    <a:pt x="562192" y="402701"/>
                  </a:cubicBezTo>
                  <a:cubicBezTo>
                    <a:pt x="563161" y="402507"/>
                    <a:pt x="564130" y="402313"/>
                    <a:pt x="564905" y="401732"/>
                  </a:cubicBezTo>
                  <a:cubicBezTo>
                    <a:pt x="565681" y="401345"/>
                    <a:pt x="566262" y="400763"/>
                    <a:pt x="566649" y="400182"/>
                  </a:cubicBezTo>
                  <a:cubicBezTo>
                    <a:pt x="567037" y="399407"/>
                    <a:pt x="567425" y="398631"/>
                    <a:pt x="567812" y="397662"/>
                  </a:cubicBezTo>
                  <a:lnTo>
                    <a:pt x="568394" y="396112"/>
                  </a:lnTo>
                  <a:lnTo>
                    <a:pt x="552115" y="390686"/>
                  </a:lnTo>
                  <a:cubicBezTo>
                    <a:pt x="551921" y="390686"/>
                    <a:pt x="551728" y="390492"/>
                    <a:pt x="551534" y="390298"/>
                  </a:cubicBezTo>
                  <a:cubicBezTo>
                    <a:pt x="551340" y="390105"/>
                    <a:pt x="551340" y="389911"/>
                    <a:pt x="551340" y="389523"/>
                  </a:cubicBezTo>
                  <a:cubicBezTo>
                    <a:pt x="551340" y="389136"/>
                    <a:pt x="551340" y="388748"/>
                    <a:pt x="551534" y="388167"/>
                  </a:cubicBezTo>
                  <a:cubicBezTo>
                    <a:pt x="551728" y="387585"/>
                    <a:pt x="551921" y="387004"/>
                    <a:pt x="552115" y="386229"/>
                  </a:cubicBezTo>
                  <a:cubicBezTo>
                    <a:pt x="552309" y="385454"/>
                    <a:pt x="552696" y="384872"/>
                    <a:pt x="552890" y="384291"/>
                  </a:cubicBezTo>
                  <a:cubicBezTo>
                    <a:pt x="553084" y="383709"/>
                    <a:pt x="553278" y="383322"/>
                    <a:pt x="553472" y="383128"/>
                  </a:cubicBezTo>
                  <a:cubicBezTo>
                    <a:pt x="553665" y="382934"/>
                    <a:pt x="553859" y="382740"/>
                    <a:pt x="554053" y="382547"/>
                  </a:cubicBezTo>
                  <a:cubicBezTo>
                    <a:pt x="554247" y="382547"/>
                    <a:pt x="554441" y="382547"/>
                    <a:pt x="554634" y="382547"/>
                  </a:cubicBezTo>
                  <a:lnTo>
                    <a:pt x="570719" y="387973"/>
                  </a:lnTo>
                  <a:lnTo>
                    <a:pt x="571301" y="386422"/>
                  </a:lnTo>
                  <a:cubicBezTo>
                    <a:pt x="571688" y="385454"/>
                    <a:pt x="571882" y="384485"/>
                    <a:pt x="571882" y="383516"/>
                  </a:cubicBezTo>
                  <a:cubicBezTo>
                    <a:pt x="571882" y="382547"/>
                    <a:pt x="571688" y="381771"/>
                    <a:pt x="571301" y="381190"/>
                  </a:cubicBezTo>
                  <a:cubicBezTo>
                    <a:pt x="570913" y="380415"/>
                    <a:pt x="570525" y="379640"/>
                    <a:pt x="569750" y="378865"/>
                  </a:cubicBezTo>
                  <a:cubicBezTo>
                    <a:pt x="568975" y="378089"/>
                    <a:pt x="568200" y="377314"/>
                    <a:pt x="567037" y="376539"/>
                  </a:cubicBezTo>
                  <a:lnTo>
                    <a:pt x="558898" y="370531"/>
                  </a:lnTo>
                  <a:cubicBezTo>
                    <a:pt x="558704" y="370338"/>
                    <a:pt x="558510" y="370144"/>
                    <a:pt x="558316" y="369950"/>
                  </a:cubicBezTo>
                  <a:cubicBezTo>
                    <a:pt x="558123" y="369756"/>
                    <a:pt x="558123" y="369369"/>
                    <a:pt x="558123" y="368981"/>
                  </a:cubicBezTo>
                  <a:cubicBezTo>
                    <a:pt x="558123" y="368594"/>
                    <a:pt x="558123" y="368206"/>
                    <a:pt x="558316" y="367625"/>
                  </a:cubicBezTo>
                  <a:cubicBezTo>
                    <a:pt x="558510" y="367043"/>
                    <a:pt x="558704" y="366268"/>
                    <a:pt x="558898" y="365493"/>
                  </a:cubicBezTo>
                  <a:cubicBezTo>
                    <a:pt x="559285" y="364524"/>
                    <a:pt x="559479" y="363943"/>
                    <a:pt x="559673" y="363361"/>
                  </a:cubicBezTo>
                  <a:cubicBezTo>
                    <a:pt x="559867" y="362780"/>
                    <a:pt x="560061" y="362392"/>
                    <a:pt x="560254" y="362198"/>
                  </a:cubicBezTo>
                  <a:cubicBezTo>
                    <a:pt x="560448" y="362005"/>
                    <a:pt x="560642" y="361811"/>
                    <a:pt x="560836" y="361617"/>
                  </a:cubicBezTo>
                  <a:cubicBezTo>
                    <a:pt x="561030" y="361617"/>
                    <a:pt x="561223" y="361617"/>
                    <a:pt x="561417" y="361617"/>
                  </a:cubicBezTo>
                  <a:cubicBezTo>
                    <a:pt x="561611" y="361617"/>
                    <a:pt x="561611" y="361617"/>
                    <a:pt x="561805" y="361811"/>
                  </a:cubicBezTo>
                  <a:cubicBezTo>
                    <a:pt x="561998" y="361811"/>
                    <a:pt x="561998" y="362005"/>
                    <a:pt x="562192" y="362005"/>
                  </a:cubicBezTo>
                  <a:cubicBezTo>
                    <a:pt x="562386" y="362198"/>
                    <a:pt x="562580" y="362198"/>
                    <a:pt x="562774" y="362392"/>
                  </a:cubicBezTo>
                  <a:cubicBezTo>
                    <a:pt x="562967" y="362586"/>
                    <a:pt x="563355" y="362780"/>
                    <a:pt x="563549" y="363167"/>
                  </a:cubicBezTo>
                  <a:lnTo>
                    <a:pt x="570719" y="368594"/>
                  </a:lnTo>
                  <a:cubicBezTo>
                    <a:pt x="572076" y="369563"/>
                    <a:pt x="573238" y="370531"/>
                    <a:pt x="574014" y="371500"/>
                  </a:cubicBezTo>
                  <a:cubicBezTo>
                    <a:pt x="574983" y="372276"/>
                    <a:pt x="575564" y="373245"/>
                    <a:pt x="576145" y="374020"/>
                  </a:cubicBezTo>
                  <a:cubicBezTo>
                    <a:pt x="576727" y="374795"/>
                    <a:pt x="576921" y="375570"/>
                    <a:pt x="577114" y="376539"/>
                  </a:cubicBezTo>
                  <a:cubicBezTo>
                    <a:pt x="577308" y="377314"/>
                    <a:pt x="577502" y="378283"/>
                    <a:pt x="577502" y="379252"/>
                  </a:cubicBezTo>
                  <a:lnTo>
                    <a:pt x="577502" y="379252"/>
                  </a:lnTo>
                  <a:cubicBezTo>
                    <a:pt x="577890" y="378671"/>
                    <a:pt x="578471" y="378089"/>
                    <a:pt x="579052" y="377508"/>
                  </a:cubicBezTo>
                  <a:cubicBezTo>
                    <a:pt x="579634" y="376927"/>
                    <a:pt x="580409" y="376539"/>
                    <a:pt x="581184" y="376345"/>
                  </a:cubicBezTo>
                  <a:cubicBezTo>
                    <a:pt x="581959" y="375958"/>
                    <a:pt x="582928" y="375764"/>
                    <a:pt x="584091" y="375570"/>
                  </a:cubicBezTo>
                  <a:cubicBezTo>
                    <a:pt x="585254" y="375376"/>
                    <a:pt x="586610" y="375376"/>
                    <a:pt x="588160" y="375376"/>
                  </a:cubicBezTo>
                  <a:lnTo>
                    <a:pt x="596106" y="375376"/>
                  </a:lnTo>
                  <a:cubicBezTo>
                    <a:pt x="596881" y="375376"/>
                    <a:pt x="597463" y="375376"/>
                    <a:pt x="597850" y="375376"/>
                  </a:cubicBezTo>
                  <a:cubicBezTo>
                    <a:pt x="598238" y="375376"/>
                    <a:pt x="598625" y="375570"/>
                    <a:pt x="598819" y="375570"/>
                  </a:cubicBezTo>
                  <a:cubicBezTo>
                    <a:pt x="599013" y="375570"/>
                    <a:pt x="599207" y="375764"/>
                    <a:pt x="599400" y="375958"/>
                  </a:cubicBezTo>
                  <a:cubicBezTo>
                    <a:pt x="599594" y="376151"/>
                    <a:pt x="599594" y="376345"/>
                    <a:pt x="599594" y="376733"/>
                  </a:cubicBezTo>
                  <a:cubicBezTo>
                    <a:pt x="599594" y="377120"/>
                    <a:pt x="599594" y="377508"/>
                    <a:pt x="599400" y="378089"/>
                  </a:cubicBezTo>
                  <a:cubicBezTo>
                    <a:pt x="599207" y="378671"/>
                    <a:pt x="599013" y="379252"/>
                    <a:pt x="598819" y="380221"/>
                  </a:cubicBezTo>
                  <a:cubicBezTo>
                    <a:pt x="598625" y="380996"/>
                    <a:pt x="598238" y="381771"/>
                    <a:pt x="598044" y="382353"/>
                  </a:cubicBezTo>
                  <a:cubicBezTo>
                    <a:pt x="597850" y="382934"/>
                    <a:pt x="597656" y="383322"/>
                    <a:pt x="597269" y="383516"/>
                  </a:cubicBezTo>
                  <a:cubicBezTo>
                    <a:pt x="597075" y="383709"/>
                    <a:pt x="596881" y="383903"/>
                    <a:pt x="596494" y="384097"/>
                  </a:cubicBezTo>
                  <a:cubicBezTo>
                    <a:pt x="596300" y="384097"/>
                    <a:pt x="595912" y="384291"/>
                    <a:pt x="595718" y="384097"/>
                  </a:cubicBezTo>
                  <a:lnTo>
                    <a:pt x="586223" y="383709"/>
                  </a:lnTo>
                  <a:cubicBezTo>
                    <a:pt x="584866" y="383709"/>
                    <a:pt x="583897" y="383709"/>
                    <a:pt x="582928" y="383903"/>
                  </a:cubicBezTo>
                  <a:cubicBezTo>
                    <a:pt x="581959" y="384097"/>
                    <a:pt x="581184" y="384291"/>
                    <a:pt x="580409" y="384678"/>
                  </a:cubicBezTo>
                  <a:cubicBezTo>
                    <a:pt x="579827" y="385066"/>
                    <a:pt x="579052" y="385647"/>
                    <a:pt x="578665" y="386229"/>
                  </a:cubicBezTo>
                  <a:cubicBezTo>
                    <a:pt x="578277" y="386810"/>
                    <a:pt x="577890" y="387585"/>
                    <a:pt x="577502" y="388554"/>
                  </a:cubicBezTo>
                  <a:lnTo>
                    <a:pt x="576921" y="390105"/>
                  </a:lnTo>
                  <a:lnTo>
                    <a:pt x="592036" y="395143"/>
                  </a:lnTo>
                  <a:cubicBezTo>
                    <a:pt x="592230" y="395143"/>
                    <a:pt x="592424" y="395337"/>
                    <a:pt x="592618" y="395531"/>
                  </a:cubicBezTo>
                  <a:cubicBezTo>
                    <a:pt x="592811" y="395725"/>
                    <a:pt x="592811" y="395918"/>
                    <a:pt x="592811" y="396306"/>
                  </a:cubicBezTo>
                  <a:cubicBezTo>
                    <a:pt x="592811" y="396693"/>
                    <a:pt x="592811" y="397081"/>
                    <a:pt x="592618" y="397662"/>
                  </a:cubicBezTo>
                  <a:cubicBezTo>
                    <a:pt x="592424" y="398244"/>
                    <a:pt x="592230" y="398825"/>
                    <a:pt x="592036" y="399600"/>
                  </a:cubicBezTo>
                  <a:cubicBezTo>
                    <a:pt x="591843" y="400376"/>
                    <a:pt x="591455" y="401151"/>
                    <a:pt x="591261" y="401538"/>
                  </a:cubicBezTo>
                  <a:cubicBezTo>
                    <a:pt x="591067" y="402120"/>
                    <a:pt x="590874" y="402507"/>
                    <a:pt x="590680" y="402701"/>
                  </a:cubicBezTo>
                  <a:cubicBezTo>
                    <a:pt x="590486" y="402895"/>
                    <a:pt x="590292" y="403089"/>
                    <a:pt x="590098" y="403282"/>
                  </a:cubicBezTo>
                  <a:cubicBezTo>
                    <a:pt x="589905" y="403282"/>
                    <a:pt x="589711" y="403282"/>
                    <a:pt x="589517" y="403282"/>
                  </a:cubicBezTo>
                  <a:lnTo>
                    <a:pt x="574401" y="398244"/>
                  </a:lnTo>
                  <a:lnTo>
                    <a:pt x="573820" y="399794"/>
                  </a:lnTo>
                  <a:cubicBezTo>
                    <a:pt x="573432" y="400763"/>
                    <a:pt x="573432" y="401538"/>
                    <a:pt x="573432" y="402507"/>
                  </a:cubicBezTo>
                  <a:cubicBezTo>
                    <a:pt x="573432" y="403282"/>
                    <a:pt x="573626" y="404058"/>
                    <a:pt x="574014" y="404833"/>
                  </a:cubicBezTo>
                  <a:cubicBezTo>
                    <a:pt x="574401" y="405608"/>
                    <a:pt x="574789" y="406189"/>
                    <a:pt x="575564" y="406965"/>
                  </a:cubicBezTo>
                  <a:cubicBezTo>
                    <a:pt x="576339" y="407740"/>
                    <a:pt x="577114" y="408321"/>
                    <a:pt x="578083" y="409096"/>
                  </a:cubicBezTo>
                  <a:lnTo>
                    <a:pt x="585641" y="414522"/>
                  </a:lnTo>
                  <a:cubicBezTo>
                    <a:pt x="586029" y="414716"/>
                    <a:pt x="586223" y="414910"/>
                    <a:pt x="586223" y="415104"/>
                  </a:cubicBezTo>
                  <a:cubicBezTo>
                    <a:pt x="586416" y="415298"/>
                    <a:pt x="586416" y="415491"/>
                    <a:pt x="586416" y="416073"/>
                  </a:cubicBezTo>
                  <a:cubicBezTo>
                    <a:pt x="586416" y="416267"/>
                    <a:pt x="586416" y="416848"/>
                    <a:pt x="586223" y="417429"/>
                  </a:cubicBezTo>
                  <a:cubicBezTo>
                    <a:pt x="586029" y="418011"/>
                    <a:pt x="585835" y="418786"/>
                    <a:pt x="585641" y="419561"/>
                  </a:cubicBezTo>
                  <a:cubicBezTo>
                    <a:pt x="585447" y="420336"/>
                    <a:pt x="585060" y="421111"/>
                    <a:pt x="584866" y="421499"/>
                  </a:cubicBezTo>
                  <a:cubicBezTo>
                    <a:pt x="584672" y="422080"/>
                    <a:pt x="584478" y="422468"/>
                    <a:pt x="584285" y="422662"/>
                  </a:cubicBezTo>
                  <a:cubicBezTo>
                    <a:pt x="584091" y="423049"/>
                    <a:pt x="583897" y="423049"/>
                    <a:pt x="583703" y="423243"/>
                  </a:cubicBezTo>
                  <a:cubicBezTo>
                    <a:pt x="583509" y="423243"/>
                    <a:pt x="583316" y="423243"/>
                    <a:pt x="583122" y="423243"/>
                  </a:cubicBezTo>
                  <a:cubicBezTo>
                    <a:pt x="582928" y="423243"/>
                    <a:pt x="582541" y="423049"/>
                    <a:pt x="582153" y="422855"/>
                  </a:cubicBezTo>
                  <a:cubicBezTo>
                    <a:pt x="581765" y="422662"/>
                    <a:pt x="581378" y="422274"/>
                    <a:pt x="580796" y="421887"/>
                  </a:cubicBezTo>
                  <a:lnTo>
                    <a:pt x="574401" y="417042"/>
                  </a:lnTo>
                  <a:cubicBezTo>
                    <a:pt x="573238" y="416073"/>
                    <a:pt x="572269" y="415298"/>
                    <a:pt x="571494" y="414522"/>
                  </a:cubicBezTo>
                  <a:cubicBezTo>
                    <a:pt x="570719" y="413747"/>
                    <a:pt x="570138" y="412972"/>
                    <a:pt x="569556" y="412197"/>
                  </a:cubicBezTo>
                  <a:cubicBezTo>
                    <a:pt x="569169" y="411422"/>
                    <a:pt x="568781" y="410647"/>
                    <a:pt x="568587" y="409871"/>
                  </a:cubicBezTo>
                  <a:cubicBezTo>
                    <a:pt x="568394" y="409096"/>
                    <a:pt x="568200" y="408321"/>
                    <a:pt x="568200" y="407352"/>
                  </a:cubicBezTo>
                  <a:lnTo>
                    <a:pt x="568200" y="407352"/>
                  </a:lnTo>
                  <a:cubicBezTo>
                    <a:pt x="567425" y="408127"/>
                    <a:pt x="566843" y="408709"/>
                    <a:pt x="566068" y="409290"/>
                  </a:cubicBezTo>
                  <a:cubicBezTo>
                    <a:pt x="565293" y="409871"/>
                    <a:pt x="564518" y="410259"/>
                    <a:pt x="563743" y="410647"/>
                  </a:cubicBezTo>
                  <a:cubicBezTo>
                    <a:pt x="562774" y="411034"/>
                    <a:pt x="561805" y="411228"/>
                    <a:pt x="560642" y="411422"/>
                  </a:cubicBezTo>
                  <a:cubicBezTo>
                    <a:pt x="559479" y="411616"/>
                    <a:pt x="557929" y="411616"/>
                    <a:pt x="556379" y="411809"/>
                  </a:cubicBezTo>
                  <a:lnTo>
                    <a:pt x="547464" y="411809"/>
                  </a:lnTo>
                  <a:cubicBezTo>
                    <a:pt x="547076" y="411809"/>
                    <a:pt x="546689" y="411809"/>
                    <a:pt x="546301" y="411809"/>
                  </a:cubicBezTo>
                  <a:cubicBezTo>
                    <a:pt x="546107" y="411809"/>
                    <a:pt x="545720" y="411809"/>
                    <a:pt x="545526" y="411809"/>
                  </a:cubicBezTo>
                  <a:cubicBezTo>
                    <a:pt x="545332" y="411809"/>
                    <a:pt x="545139" y="411809"/>
                    <a:pt x="544945" y="411809"/>
                  </a:cubicBezTo>
                  <a:cubicBezTo>
                    <a:pt x="545526" y="411422"/>
                    <a:pt x="545332" y="411422"/>
                    <a:pt x="545332" y="411422"/>
                  </a:cubicBezTo>
                  <a:lnTo>
                    <a:pt x="545332" y="411422"/>
                  </a:lnTo>
                  <a:close/>
                  <a:moveTo>
                    <a:pt x="574401" y="346114"/>
                  </a:moveTo>
                  <a:cubicBezTo>
                    <a:pt x="572076" y="344757"/>
                    <a:pt x="570138" y="343594"/>
                    <a:pt x="568781" y="342432"/>
                  </a:cubicBezTo>
                  <a:cubicBezTo>
                    <a:pt x="567231" y="341269"/>
                    <a:pt x="566262" y="340106"/>
                    <a:pt x="565487" y="338943"/>
                  </a:cubicBezTo>
                  <a:cubicBezTo>
                    <a:pt x="564712" y="337781"/>
                    <a:pt x="564130" y="336618"/>
                    <a:pt x="563936" y="335261"/>
                  </a:cubicBezTo>
                  <a:cubicBezTo>
                    <a:pt x="563743" y="333905"/>
                    <a:pt x="563743" y="332548"/>
                    <a:pt x="563936" y="330804"/>
                  </a:cubicBezTo>
                  <a:cubicBezTo>
                    <a:pt x="563936" y="330223"/>
                    <a:pt x="564130" y="329641"/>
                    <a:pt x="564324" y="329060"/>
                  </a:cubicBezTo>
                  <a:cubicBezTo>
                    <a:pt x="564518" y="328478"/>
                    <a:pt x="564712" y="327897"/>
                    <a:pt x="564905" y="327510"/>
                  </a:cubicBezTo>
                  <a:cubicBezTo>
                    <a:pt x="565099" y="327122"/>
                    <a:pt x="565293" y="326541"/>
                    <a:pt x="565487" y="326347"/>
                  </a:cubicBezTo>
                  <a:cubicBezTo>
                    <a:pt x="565681" y="325959"/>
                    <a:pt x="565874" y="325765"/>
                    <a:pt x="566068" y="325572"/>
                  </a:cubicBezTo>
                  <a:cubicBezTo>
                    <a:pt x="566262" y="325378"/>
                    <a:pt x="566456" y="325184"/>
                    <a:pt x="566649" y="325184"/>
                  </a:cubicBezTo>
                  <a:cubicBezTo>
                    <a:pt x="566843" y="325184"/>
                    <a:pt x="567037" y="324990"/>
                    <a:pt x="567425" y="324990"/>
                  </a:cubicBezTo>
                  <a:cubicBezTo>
                    <a:pt x="567812" y="324990"/>
                    <a:pt x="568200" y="324990"/>
                    <a:pt x="568587" y="324990"/>
                  </a:cubicBezTo>
                  <a:cubicBezTo>
                    <a:pt x="568975" y="324990"/>
                    <a:pt x="569556" y="324990"/>
                    <a:pt x="570332" y="325184"/>
                  </a:cubicBezTo>
                  <a:cubicBezTo>
                    <a:pt x="571688" y="325378"/>
                    <a:pt x="572463" y="325572"/>
                    <a:pt x="573045" y="325765"/>
                  </a:cubicBezTo>
                  <a:cubicBezTo>
                    <a:pt x="573626" y="325959"/>
                    <a:pt x="573820" y="326347"/>
                    <a:pt x="573626" y="326734"/>
                  </a:cubicBezTo>
                  <a:cubicBezTo>
                    <a:pt x="573626" y="326928"/>
                    <a:pt x="573432" y="327122"/>
                    <a:pt x="573432" y="327316"/>
                  </a:cubicBezTo>
                  <a:cubicBezTo>
                    <a:pt x="573238" y="327510"/>
                    <a:pt x="573045" y="327897"/>
                    <a:pt x="572851" y="328091"/>
                  </a:cubicBezTo>
                  <a:cubicBezTo>
                    <a:pt x="572657" y="328478"/>
                    <a:pt x="572463" y="328672"/>
                    <a:pt x="572269" y="329254"/>
                  </a:cubicBezTo>
                  <a:cubicBezTo>
                    <a:pt x="572076" y="329641"/>
                    <a:pt x="571882" y="330223"/>
                    <a:pt x="571882" y="330804"/>
                  </a:cubicBezTo>
                  <a:cubicBezTo>
                    <a:pt x="571882" y="331192"/>
                    <a:pt x="571882" y="331773"/>
                    <a:pt x="571882" y="332161"/>
                  </a:cubicBezTo>
                  <a:cubicBezTo>
                    <a:pt x="571882" y="332548"/>
                    <a:pt x="572076" y="332936"/>
                    <a:pt x="572269" y="333323"/>
                  </a:cubicBezTo>
                  <a:cubicBezTo>
                    <a:pt x="572463" y="333711"/>
                    <a:pt x="572851" y="334098"/>
                    <a:pt x="573238" y="334486"/>
                  </a:cubicBezTo>
                  <a:cubicBezTo>
                    <a:pt x="573626" y="334874"/>
                    <a:pt x="574401" y="335455"/>
                    <a:pt x="575176" y="335843"/>
                  </a:cubicBezTo>
                  <a:lnTo>
                    <a:pt x="605214" y="325572"/>
                  </a:lnTo>
                  <a:cubicBezTo>
                    <a:pt x="605989" y="325378"/>
                    <a:pt x="606571" y="325184"/>
                    <a:pt x="606958" y="325184"/>
                  </a:cubicBezTo>
                  <a:cubicBezTo>
                    <a:pt x="607346" y="325184"/>
                    <a:pt x="607734" y="325378"/>
                    <a:pt x="607927" y="325572"/>
                  </a:cubicBezTo>
                  <a:cubicBezTo>
                    <a:pt x="608121" y="325959"/>
                    <a:pt x="608121" y="326347"/>
                    <a:pt x="608121" y="326928"/>
                  </a:cubicBezTo>
                  <a:cubicBezTo>
                    <a:pt x="608121" y="327510"/>
                    <a:pt x="608121" y="328478"/>
                    <a:pt x="607927" y="329447"/>
                  </a:cubicBezTo>
                  <a:cubicBezTo>
                    <a:pt x="607734" y="330416"/>
                    <a:pt x="607734" y="331192"/>
                    <a:pt x="607540" y="331773"/>
                  </a:cubicBezTo>
                  <a:cubicBezTo>
                    <a:pt x="607346" y="332354"/>
                    <a:pt x="607346" y="332936"/>
                    <a:pt x="607152" y="333130"/>
                  </a:cubicBezTo>
                  <a:cubicBezTo>
                    <a:pt x="606958" y="333517"/>
                    <a:pt x="606765" y="333711"/>
                    <a:pt x="606377" y="333905"/>
                  </a:cubicBezTo>
                  <a:cubicBezTo>
                    <a:pt x="606183" y="334098"/>
                    <a:pt x="605602" y="334292"/>
                    <a:pt x="605214" y="334292"/>
                  </a:cubicBezTo>
                  <a:lnTo>
                    <a:pt x="591649" y="338556"/>
                  </a:lnTo>
                  <a:cubicBezTo>
                    <a:pt x="590292" y="338943"/>
                    <a:pt x="588742" y="339525"/>
                    <a:pt x="587385" y="339912"/>
                  </a:cubicBezTo>
                  <a:cubicBezTo>
                    <a:pt x="586029" y="340300"/>
                    <a:pt x="584478" y="340687"/>
                    <a:pt x="583122" y="341075"/>
                  </a:cubicBezTo>
                  <a:lnTo>
                    <a:pt x="583122" y="341075"/>
                  </a:lnTo>
                  <a:cubicBezTo>
                    <a:pt x="584478" y="341656"/>
                    <a:pt x="585835" y="342432"/>
                    <a:pt x="587192" y="343013"/>
                  </a:cubicBezTo>
                  <a:cubicBezTo>
                    <a:pt x="588548" y="343594"/>
                    <a:pt x="589905" y="344369"/>
                    <a:pt x="591261" y="345145"/>
                  </a:cubicBezTo>
                  <a:lnTo>
                    <a:pt x="603664" y="351734"/>
                  </a:lnTo>
                  <a:cubicBezTo>
                    <a:pt x="604052" y="351927"/>
                    <a:pt x="604245" y="352121"/>
                    <a:pt x="604439" y="352315"/>
                  </a:cubicBezTo>
                  <a:cubicBezTo>
                    <a:pt x="604633" y="352509"/>
                    <a:pt x="604633" y="352703"/>
                    <a:pt x="604827" y="353090"/>
                  </a:cubicBezTo>
                  <a:cubicBezTo>
                    <a:pt x="604827" y="353478"/>
                    <a:pt x="604827" y="353865"/>
                    <a:pt x="604827" y="354640"/>
                  </a:cubicBezTo>
                  <a:cubicBezTo>
                    <a:pt x="604827" y="355222"/>
                    <a:pt x="604633" y="355997"/>
                    <a:pt x="604633" y="356966"/>
                  </a:cubicBezTo>
                  <a:cubicBezTo>
                    <a:pt x="604633" y="357935"/>
                    <a:pt x="604439" y="358710"/>
                    <a:pt x="604245" y="359292"/>
                  </a:cubicBezTo>
                  <a:cubicBezTo>
                    <a:pt x="604052" y="359873"/>
                    <a:pt x="603858" y="360260"/>
                    <a:pt x="603664" y="360454"/>
                  </a:cubicBezTo>
                  <a:cubicBezTo>
                    <a:pt x="603470" y="360648"/>
                    <a:pt x="603083" y="360842"/>
                    <a:pt x="602889" y="360648"/>
                  </a:cubicBezTo>
                  <a:cubicBezTo>
                    <a:pt x="602501" y="360648"/>
                    <a:pt x="602114" y="360454"/>
                    <a:pt x="601726" y="360067"/>
                  </a:cubicBezTo>
                  <a:lnTo>
                    <a:pt x="574401" y="346114"/>
                  </a:lnTo>
                  <a:lnTo>
                    <a:pt x="574401" y="346114"/>
                  </a:lnTo>
                  <a:close/>
                  <a:moveTo>
                    <a:pt x="567231" y="311812"/>
                  </a:moveTo>
                  <a:cubicBezTo>
                    <a:pt x="567037" y="311812"/>
                    <a:pt x="566843" y="311812"/>
                    <a:pt x="566649" y="311619"/>
                  </a:cubicBezTo>
                  <a:cubicBezTo>
                    <a:pt x="566456" y="311425"/>
                    <a:pt x="566262" y="311231"/>
                    <a:pt x="566262" y="310843"/>
                  </a:cubicBezTo>
                  <a:cubicBezTo>
                    <a:pt x="566068" y="310456"/>
                    <a:pt x="566068" y="310068"/>
                    <a:pt x="566068" y="309487"/>
                  </a:cubicBezTo>
                  <a:cubicBezTo>
                    <a:pt x="565874" y="308905"/>
                    <a:pt x="565874" y="308324"/>
                    <a:pt x="565874" y="307355"/>
                  </a:cubicBezTo>
                  <a:cubicBezTo>
                    <a:pt x="565874" y="306580"/>
                    <a:pt x="565874" y="305805"/>
                    <a:pt x="565874" y="305223"/>
                  </a:cubicBezTo>
                  <a:cubicBezTo>
                    <a:pt x="565874" y="304642"/>
                    <a:pt x="566068" y="304254"/>
                    <a:pt x="566068" y="303867"/>
                  </a:cubicBezTo>
                  <a:cubicBezTo>
                    <a:pt x="566262" y="303479"/>
                    <a:pt x="566262" y="303285"/>
                    <a:pt x="566456" y="303092"/>
                  </a:cubicBezTo>
                  <a:cubicBezTo>
                    <a:pt x="566649" y="302898"/>
                    <a:pt x="566843" y="302898"/>
                    <a:pt x="567037" y="302898"/>
                  </a:cubicBezTo>
                  <a:lnTo>
                    <a:pt x="601338" y="301735"/>
                  </a:lnTo>
                  <a:lnTo>
                    <a:pt x="601145" y="292627"/>
                  </a:lnTo>
                  <a:cubicBezTo>
                    <a:pt x="596106" y="292239"/>
                    <a:pt x="591649" y="291658"/>
                    <a:pt x="587967" y="291077"/>
                  </a:cubicBezTo>
                  <a:cubicBezTo>
                    <a:pt x="584285" y="290495"/>
                    <a:pt x="580990" y="289914"/>
                    <a:pt x="578277" y="289332"/>
                  </a:cubicBezTo>
                  <a:cubicBezTo>
                    <a:pt x="575564" y="288751"/>
                    <a:pt x="573432" y="287976"/>
                    <a:pt x="571688" y="287201"/>
                  </a:cubicBezTo>
                  <a:cubicBezTo>
                    <a:pt x="569944" y="286426"/>
                    <a:pt x="568587" y="285457"/>
                    <a:pt x="567618" y="284294"/>
                  </a:cubicBezTo>
                  <a:cubicBezTo>
                    <a:pt x="566649" y="283131"/>
                    <a:pt x="565874" y="281968"/>
                    <a:pt x="565487" y="280612"/>
                  </a:cubicBezTo>
                  <a:cubicBezTo>
                    <a:pt x="565099" y="279255"/>
                    <a:pt x="564905" y="277705"/>
                    <a:pt x="564712" y="275961"/>
                  </a:cubicBezTo>
                  <a:cubicBezTo>
                    <a:pt x="564712" y="275573"/>
                    <a:pt x="564712" y="275379"/>
                    <a:pt x="564905" y="274992"/>
                  </a:cubicBezTo>
                  <a:cubicBezTo>
                    <a:pt x="564905" y="274798"/>
                    <a:pt x="565099" y="274604"/>
                    <a:pt x="565293" y="274410"/>
                  </a:cubicBezTo>
                  <a:cubicBezTo>
                    <a:pt x="565487" y="274217"/>
                    <a:pt x="565874" y="274217"/>
                    <a:pt x="566262" y="274023"/>
                  </a:cubicBezTo>
                  <a:cubicBezTo>
                    <a:pt x="566649" y="274023"/>
                    <a:pt x="567231" y="273829"/>
                    <a:pt x="568006" y="273829"/>
                  </a:cubicBezTo>
                  <a:cubicBezTo>
                    <a:pt x="568975" y="273829"/>
                    <a:pt x="569750" y="273829"/>
                    <a:pt x="570332" y="273829"/>
                  </a:cubicBezTo>
                  <a:cubicBezTo>
                    <a:pt x="570913" y="273829"/>
                    <a:pt x="571301" y="273829"/>
                    <a:pt x="571688" y="274023"/>
                  </a:cubicBezTo>
                  <a:cubicBezTo>
                    <a:pt x="572076" y="274023"/>
                    <a:pt x="572269" y="274217"/>
                    <a:pt x="572269" y="274410"/>
                  </a:cubicBezTo>
                  <a:cubicBezTo>
                    <a:pt x="572463" y="274604"/>
                    <a:pt x="572463" y="274798"/>
                    <a:pt x="572463" y="274992"/>
                  </a:cubicBezTo>
                  <a:cubicBezTo>
                    <a:pt x="572463" y="275767"/>
                    <a:pt x="572657" y="276348"/>
                    <a:pt x="572851" y="276930"/>
                  </a:cubicBezTo>
                  <a:cubicBezTo>
                    <a:pt x="573045" y="277511"/>
                    <a:pt x="573626" y="278092"/>
                    <a:pt x="574595" y="278674"/>
                  </a:cubicBezTo>
                  <a:cubicBezTo>
                    <a:pt x="575370" y="279255"/>
                    <a:pt x="576533" y="279837"/>
                    <a:pt x="578083" y="280224"/>
                  </a:cubicBezTo>
                  <a:cubicBezTo>
                    <a:pt x="579634" y="280612"/>
                    <a:pt x="581572" y="281193"/>
                    <a:pt x="583897" y="281581"/>
                  </a:cubicBezTo>
                  <a:cubicBezTo>
                    <a:pt x="586223" y="281968"/>
                    <a:pt x="589323" y="282356"/>
                    <a:pt x="592811" y="282937"/>
                  </a:cubicBezTo>
                  <a:cubicBezTo>
                    <a:pt x="596300" y="283325"/>
                    <a:pt x="600369" y="283712"/>
                    <a:pt x="605214" y="284100"/>
                  </a:cubicBezTo>
                  <a:cubicBezTo>
                    <a:pt x="606377" y="284294"/>
                    <a:pt x="607152" y="284488"/>
                    <a:pt x="607540" y="284875"/>
                  </a:cubicBezTo>
                  <a:cubicBezTo>
                    <a:pt x="607927" y="285263"/>
                    <a:pt x="608121" y="285844"/>
                    <a:pt x="608315" y="286619"/>
                  </a:cubicBezTo>
                  <a:lnTo>
                    <a:pt x="608896" y="307549"/>
                  </a:lnTo>
                  <a:cubicBezTo>
                    <a:pt x="608896" y="308324"/>
                    <a:pt x="608703" y="308905"/>
                    <a:pt x="608315" y="309293"/>
                  </a:cubicBezTo>
                  <a:cubicBezTo>
                    <a:pt x="607927" y="309681"/>
                    <a:pt x="607152" y="310068"/>
                    <a:pt x="606183" y="310068"/>
                  </a:cubicBezTo>
                  <a:lnTo>
                    <a:pt x="567231" y="311812"/>
                  </a:lnTo>
                  <a:lnTo>
                    <a:pt x="567231" y="311812"/>
                  </a:lnTo>
                  <a:close/>
                  <a:moveTo>
                    <a:pt x="570525" y="268209"/>
                  </a:moveTo>
                  <a:cubicBezTo>
                    <a:pt x="569944" y="268209"/>
                    <a:pt x="569556" y="268403"/>
                    <a:pt x="569169" y="268403"/>
                  </a:cubicBezTo>
                  <a:cubicBezTo>
                    <a:pt x="568781" y="268403"/>
                    <a:pt x="568394" y="268403"/>
                    <a:pt x="568200" y="268403"/>
                  </a:cubicBezTo>
                  <a:cubicBezTo>
                    <a:pt x="568006" y="268403"/>
                    <a:pt x="567618" y="268403"/>
                    <a:pt x="567425" y="268209"/>
                  </a:cubicBezTo>
                  <a:cubicBezTo>
                    <a:pt x="567231" y="268209"/>
                    <a:pt x="567037" y="268015"/>
                    <a:pt x="566649" y="267821"/>
                  </a:cubicBezTo>
                  <a:cubicBezTo>
                    <a:pt x="566456" y="267628"/>
                    <a:pt x="565874" y="267240"/>
                    <a:pt x="565487" y="266659"/>
                  </a:cubicBezTo>
                  <a:cubicBezTo>
                    <a:pt x="564905" y="266077"/>
                    <a:pt x="564518" y="265302"/>
                    <a:pt x="563936" y="264333"/>
                  </a:cubicBezTo>
                  <a:cubicBezTo>
                    <a:pt x="563355" y="263364"/>
                    <a:pt x="562967" y="262395"/>
                    <a:pt x="562386" y="261232"/>
                  </a:cubicBezTo>
                  <a:cubicBezTo>
                    <a:pt x="561805" y="260070"/>
                    <a:pt x="561611" y="258713"/>
                    <a:pt x="561223" y="257163"/>
                  </a:cubicBezTo>
                  <a:cubicBezTo>
                    <a:pt x="560642" y="254256"/>
                    <a:pt x="560642" y="251543"/>
                    <a:pt x="561030" y="249217"/>
                  </a:cubicBezTo>
                  <a:cubicBezTo>
                    <a:pt x="561417" y="246698"/>
                    <a:pt x="562386" y="244566"/>
                    <a:pt x="563936" y="242628"/>
                  </a:cubicBezTo>
                  <a:cubicBezTo>
                    <a:pt x="565293" y="240690"/>
                    <a:pt x="567231" y="238946"/>
                    <a:pt x="569750" y="237590"/>
                  </a:cubicBezTo>
                  <a:cubicBezTo>
                    <a:pt x="572269" y="236233"/>
                    <a:pt x="575176" y="235264"/>
                    <a:pt x="578665" y="234489"/>
                  </a:cubicBezTo>
                  <a:cubicBezTo>
                    <a:pt x="582153" y="233714"/>
                    <a:pt x="585447" y="233714"/>
                    <a:pt x="588354" y="234101"/>
                  </a:cubicBezTo>
                  <a:cubicBezTo>
                    <a:pt x="591261" y="234489"/>
                    <a:pt x="593780" y="235458"/>
                    <a:pt x="596106" y="236815"/>
                  </a:cubicBezTo>
                  <a:cubicBezTo>
                    <a:pt x="598238" y="238171"/>
                    <a:pt x="600176" y="239915"/>
                    <a:pt x="601532" y="242047"/>
                  </a:cubicBezTo>
                  <a:cubicBezTo>
                    <a:pt x="602889" y="244179"/>
                    <a:pt x="604052" y="246698"/>
                    <a:pt x="604633" y="249605"/>
                  </a:cubicBezTo>
                  <a:cubicBezTo>
                    <a:pt x="604827" y="250768"/>
                    <a:pt x="605020" y="251930"/>
                    <a:pt x="605020" y="253093"/>
                  </a:cubicBezTo>
                  <a:cubicBezTo>
                    <a:pt x="605020" y="254256"/>
                    <a:pt x="605020" y="255225"/>
                    <a:pt x="604827" y="256194"/>
                  </a:cubicBezTo>
                  <a:cubicBezTo>
                    <a:pt x="604633" y="257163"/>
                    <a:pt x="604439" y="258132"/>
                    <a:pt x="604245" y="258907"/>
                  </a:cubicBezTo>
                  <a:cubicBezTo>
                    <a:pt x="604052" y="259682"/>
                    <a:pt x="603664" y="260263"/>
                    <a:pt x="603470" y="260651"/>
                  </a:cubicBezTo>
                  <a:cubicBezTo>
                    <a:pt x="603276" y="261039"/>
                    <a:pt x="603083" y="261232"/>
                    <a:pt x="602889" y="261426"/>
                  </a:cubicBezTo>
                  <a:cubicBezTo>
                    <a:pt x="602695" y="261620"/>
                    <a:pt x="602501" y="261620"/>
                    <a:pt x="602114" y="261814"/>
                  </a:cubicBezTo>
                  <a:cubicBezTo>
                    <a:pt x="601920" y="262008"/>
                    <a:pt x="601532" y="262008"/>
                    <a:pt x="601145" y="262201"/>
                  </a:cubicBezTo>
                  <a:cubicBezTo>
                    <a:pt x="600757" y="262395"/>
                    <a:pt x="600176" y="262395"/>
                    <a:pt x="599594" y="262589"/>
                  </a:cubicBezTo>
                  <a:cubicBezTo>
                    <a:pt x="598819" y="262783"/>
                    <a:pt x="598431" y="262783"/>
                    <a:pt x="597850" y="262783"/>
                  </a:cubicBezTo>
                  <a:cubicBezTo>
                    <a:pt x="597463" y="262783"/>
                    <a:pt x="597075" y="262783"/>
                    <a:pt x="596687" y="262783"/>
                  </a:cubicBezTo>
                  <a:cubicBezTo>
                    <a:pt x="596494" y="262783"/>
                    <a:pt x="596106" y="262589"/>
                    <a:pt x="595912" y="262589"/>
                  </a:cubicBezTo>
                  <a:cubicBezTo>
                    <a:pt x="595718" y="262395"/>
                    <a:pt x="595718" y="262395"/>
                    <a:pt x="595525" y="262201"/>
                  </a:cubicBezTo>
                  <a:cubicBezTo>
                    <a:pt x="595525" y="261814"/>
                    <a:pt x="595525" y="261426"/>
                    <a:pt x="595912" y="260845"/>
                  </a:cubicBezTo>
                  <a:cubicBezTo>
                    <a:pt x="596106" y="260263"/>
                    <a:pt x="596494" y="259488"/>
                    <a:pt x="596881" y="258713"/>
                  </a:cubicBezTo>
                  <a:cubicBezTo>
                    <a:pt x="597269" y="257744"/>
                    <a:pt x="597463" y="256775"/>
                    <a:pt x="597656" y="255612"/>
                  </a:cubicBezTo>
                  <a:cubicBezTo>
                    <a:pt x="597850" y="254450"/>
                    <a:pt x="597656" y="253093"/>
                    <a:pt x="597463" y="251543"/>
                  </a:cubicBezTo>
                  <a:cubicBezTo>
                    <a:pt x="597075" y="249799"/>
                    <a:pt x="596494" y="248442"/>
                    <a:pt x="595525" y="247279"/>
                  </a:cubicBezTo>
                  <a:cubicBezTo>
                    <a:pt x="594556" y="246117"/>
                    <a:pt x="593393" y="245148"/>
                    <a:pt x="592036" y="244566"/>
                  </a:cubicBezTo>
                  <a:cubicBezTo>
                    <a:pt x="590486" y="243985"/>
                    <a:pt x="588936" y="243404"/>
                    <a:pt x="586998" y="243404"/>
                  </a:cubicBezTo>
                  <a:cubicBezTo>
                    <a:pt x="585060" y="243404"/>
                    <a:pt x="583122" y="243404"/>
                    <a:pt x="580796" y="243791"/>
                  </a:cubicBezTo>
                  <a:cubicBezTo>
                    <a:pt x="578277" y="244373"/>
                    <a:pt x="576339" y="244954"/>
                    <a:pt x="574595" y="245729"/>
                  </a:cubicBezTo>
                  <a:cubicBezTo>
                    <a:pt x="572851" y="246504"/>
                    <a:pt x="571494" y="247667"/>
                    <a:pt x="570525" y="248636"/>
                  </a:cubicBezTo>
                  <a:cubicBezTo>
                    <a:pt x="569556" y="249799"/>
                    <a:pt x="568975" y="251155"/>
                    <a:pt x="568587" y="252512"/>
                  </a:cubicBezTo>
                  <a:cubicBezTo>
                    <a:pt x="568200" y="253868"/>
                    <a:pt x="568200" y="255419"/>
                    <a:pt x="568587" y="257163"/>
                  </a:cubicBezTo>
                  <a:cubicBezTo>
                    <a:pt x="568781" y="258713"/>
                    <a:pt x="569363" y="259876"/>
                    <a:pt x="569944" y="261039"/>
                  </a:cubicBezTo>
                  <a:cubicBezTo>
                    <a:pt x="570525" y="262008"/>
                    <a:pt x="571107" y="262977"/>
                    <a:pt x="571688" y="263558"/>
                  </a:cubicBezTo>
                  <a:cubicBezTo>
                    <a:pt x="572269" y="264333"/>
                    <a:pt x="572851" y="264915"/>
                    <a:pt x="573238" y="265302"/>
                  </a:cubicBezTo>
                  <a:cubicBezTo>
                    <a:pt x="573626" y="265690"/>
                    <a:pt x="574014" y="266077"/>
                    <a:pt x="574014" y="266465"/>
                  </a:cubicBezTo>
                  <a:cubicBezTo>
                    <a:pt x="574014" y="266659"/>
                    <a:pt x="574014" y="266852"/>
                    <a:pt x="574014" y="267046"/>
                  </a:cubicBezTo>
                  <a:cubicBezTo>
                    <a:pt x="574014" y="267240"/>
                    <a:pt x="573820" y="267434"/>
                    <a:pt x="573626" y="267434"/>
                  </a:cubicBezTo>
                  <a:cubicBezTo>
                    <a:pt x="573432" y="267628"/>
                    <a:pt x="573045" y="267628"/>
                    <a:pt x="572657" y="267821"/>
                  </a:cubicBezTo>
                  <a:cubicBezTo>
                    <a:pt x="571882" y="267821"/>
                    <a:pt x="571301" y="268015"/>
                    <a:pt x="570525" y="268209"/>
                  </a:cubicBezTo>
                  <a:lnTo>
                    <a:pt x="570525" y="268209"/>
                  </a:lnTo>
                  <a:close/>
                  <a:moveTo>
                    <a:pt x="568781" y="167243"/>
                  </a:moveTo>
                  <a:lnTo>
                    <a:pt x="566649" y="163367"/>
                  </a:lnTo>
                  <a:cubicBezTo>
                    <a:pt x="565874" y="161817"/>
                    <a:pt x="564905" y="160654"/>
                    <a:pt x="564324" y="159879"/>
                  </a:cubicBezTo>
                  <a:cubicBezTo>
                    <a:pt x="563549" y="159104"/>
                    <a:pt x="562967" y="158716"/>
                    <a:pt x="562192" y="158522"/>
                  </a:cubicBezTo>
                  <a:cubicBezTo>
                    <a:pt x="561417" y="158329"/>
                    <a:pt x="560642" y="158135"/>
                    <a:pt x="559867" y="158329"/>
                  </a:cubicBezTo>
                  <a:cubicBezTo>
                    <a:pt x="559092" y="158522"/>
                    <a:pt x="558316" y="158716"/>
                    <a:pt x="557347" y="159104"/>
                  </a:cubicBezTo>
                  <a:cubicBezTo>
                    <a:pt x="556572" y="159491"/>
                    <a:pt x="555991" y="160073"/>
                    <a:pt x="555410" y="160654"/>
                  </a:cubicBezTo>
                  <a:cubicBezTo>
                    <a:pt x="554828" y="161235"/>
                    <a:pt x="554441" y="162011"/>
                    <a:pt x="554247" y="162786"/>
                  </a:cubicBezTo>
                  <a:cubicBezTo>
                    <a:pt x="554053" y="163561"/>
                    <a:pt x="554053" y="164530"/>
                    <a:pt x="554247" y="165499"/>
                  </a:cubicBezTo>
                  <a:cubicBezTo>
                    <a:pt x="554441" y="166468"/>
                    <a:pt x="554828" y="167631"/>
                    <a:pt x="555603" y="169181"/>
                  </a:cubicBezTo>
                  <a:lnTo>
                    <a:pt x="557735" y="173251"/>
                  </a:lnTo>
                  <a:lnTo>
                    <a:pt x="568781" y="167243"/>
                  </a:lnTo>
                  <a:lnTo>
                    <a:pt x="568781" y="167243"/>
                  </a:lnTo>
                  <a:close/>
                  <a:moveTo>
                    <a:pt x="542425" y="191467"/>
                  </a:moveTo>
                  <a:cubicBezTo>
                    <a:pt x="542232" y="191661"/>
                    <a:pt x="542038" y="191661"/>
                    <a:pt x="541844" y="191661"/>
                  </a:cubicBezTo>
                  <a:cubicBezTo>
                    <a:pt x="541650" y="191661"/>
                    <a:pt x="541456" y="191467"/>
                    <a:pt x="541069" y="191273"/>
                  </a:cubicBezTo>
                  <a:cubicBezTo>
                    <a:pt x="540875" y="191080"/>
                    <a:pt x="540488" y="190692"/>
                    <a:pt x="540294" y="190304"/>
                  </a:cubicBezTo>
                  <a:cubicBezTo>
                    <a:pt x="539906" y="189917"/>
                    <a:pt x="539519" y="189335"/>
                    <a:pt x="539131" y="188560"/>
                  </a:cubicBezTo>
                  <a:cubicBezTo>
                    <a:pt x="538743" y="187785"/>
                    <a:pt x="538356" y="187204"/>
                    <a:pt x="538162" y="186622"/>
                  </a:cubicBezTo>
                  <a:cubicBezTo>
                    <a:pt x="537968" y="186041"/>
                    <a:pt x="537774" y="185653"/>
                    <a:pt x="537774" y="185266"/>
                  </a:cubicBezTo>
                  <a:cubicBezTo>
                    <a:pt x="537774" y="184878"/>
                    <a:pt x="537774" y="184684"/>
                    <a:pt x="537774" y="184491"/>
                  </a:cubicBezTo>
                  <a:cubicBezTo>
                    <a:pt x="537774" y="184297"/>
                    <a:pt x="537968" y="184103"/>
                    <a:pt x="538162" y="184103"/>
                  </a:cubicBezTo>
                  <a:lnTo>
                    <a:pt x="552115" y="176545"/>
                  </a:lnTo>
                  <a:lnTo>
                    <a:pt x="550565" y="173832"/>
                  </a:lnTo>
                  <a:cubicBezTo>
                    <a:pt x="549983" y="172669"/>
                    <a:pt x="549402" y="171894"/>
                    <a:pt x="548821" y="171313"/>
                  </a:cubicBezTo>
                  <a:cubicBezTo>
                    <a:pt x="548239" y="170925"/>
                    <a:pt x="547658" y="170538"/>
                    <a:pt x="546883" y="170344"/>
                  </a:cubicBezTo>
                  <a:cubicBezTo>
                    <a:pt x="546107" y="170150"/>
                    <a:pt x="545332" y="169956"/>
                    <a:pt x="544363" y="170150"/>
                  </a:cubicBezTo>
                  <a:cubicBezTo>
                    <a:pt x="543394" y="170150"/>
                    <a:pt x="542425" y="170344"/>
                    <a:pt x="541263" y="170538"/>
                  </a:cubicBezTo>
                  <a:lnTo>
                    <a:pt x="531573" y="172088"/>
                  </a:lnTo>
                  <a:cubicBezTo>
                    <a:pt x="531379" y="172088"/>
                    <a:pt x="530992" y="172088"/>
                    <a:pt x="530798" y="172088"/>
                  </a:cubicBezTo>
                  <a:cubicBezTo>
                    <a:pt x="530604" y="172088"/>
                    <a:pt x="530217" y="171894"/>
                    <a:pt x="530023" y="171700"/>
                  </a:cubicBezTo>
                  <a:cubicBezTo>
                    <a:pt x="529829" y="171506"/>
                    <a:pt x="529441" y="171119"/>
                    <a:pt x="529054" y="170538"/>
                  </a:cubicBezTo>
                  <a:cubicBezTo>
                    <a:pt x="528666" y="169956"/>
                    <a:pt x="528279" y="169375"/>
                    <a:pt x="527891" y="168600"/>
                  </a:cubicBezTo>
                  <a:cubicBezTo>
                    <a:pt x="527503" y="167631"/>
                    <a:pt x="527116" y="167049"/>
                    <a:pt x="526728" y="166468"/>
                  </a:cubicBezTo>
                  <a:cubicBezTo>
                    <a:pt x="526534" y="165886"/>
                    <a:pt x="526341" y="165499"/>
                    <a:pt x="526341" y="165111"/>
                  </a:cubicBezTo>
                  <a:cubicBezTo>
                    <a:pt x="526341" y="164918"/>
                    <a:pt x="526341" y="164530"/>
                    <a:pt x="526534" y="164336"/>
                  </a:cubicBezTo>
                  <a:cubicBezTo>
                    <a:pt x="526534" y="164142"/>
                    <a:pt x="526728" y="164142"/>
                    <a:pt x="526922" y="163949"/>
                  </a:cubicBezTo>
                  <a:cubicBezTo>
                    <a:pt x="527116" y="163755"/>
                    <a:pt x="527310" y="163755"/>
                    <a:pt x="527697" y="163755"/>
                  </a:cubicBezTo>
                  <a:cubicBezTo>
                    <a:pt x="528085" y="163561"/>
                    <a:pt x="528472" y="163561"/>
                    <a:pt x="529248" y="163367"/>
                  </a:cubicBezTo>
                  <a:lnTo>
                    <a:pt x="538162" y="162204"/>
                  </a:lnTo>
                  <a:cubicBezTo>
                    <a:pt x="539325" y="162011"/>
                    <a:pt x="540294" y="162011"/>
                    <a:pt x="541263" y="162011"/>
                  </a:cubicBezTo>
                  <a:cubicBezTo>
                    <a:pt x="542232" y="162011"/>
                    <a:pt x="543007" y="162204"/>
                    <a:pt x="543782" y="162204"/>
                  </a:cubicBezTo>
                  <a:cubicBezTo>
                    <a:pt x="544557" y="162398"/>
                    <a:pt x="545332" y="162592"/>
                    <a:pt x="546107" y="162980"/>
                  </a:cubicBezTo>
                  <a:cubicBezTo>
                    <a:pt x="546689" y="163367"/>
                    <a:pt x="547464" y="163755"/>
                    <a:pt x="548045" y="164142"/>
                  </a:cubicBezTo>
                  <a:cubicBezTo>
                    <a:pt x="547658" y="162786"/>
                    <a:pt x="547658" y="161429"/>
                    <a:pt x="547658" y="160266"/>
                  </a:cubicBezTo>
                  <a:cubicBezTo>
                    <a:pt x="547658" y="159104"/>
                    <a:pt x="547852" y="157941"/>
                    <a:pt x="548433" y="156972"/>
                  </a:cubicBezTo>
                  <a:cubicBezTo>
                    <a:pt x="548821" y="156003"/>
                    <a:pt x="549402" y="155034"/>
                    <a:pt x="550371" y="154065"/>
                  </a:cubicBezTo>
                  <a:cubicBezTo>
                    <a:pt x="551146" y="153290"/>
                    <a:pt x="552309" y="152515"/>
                    <a:pt x="553472" y="151740"/>
                  </a:cubicBezTo>
                  <a:cubicBezTo>
                    <a:pt x="555216" y="150771"/>
                    <a:pt x="556766" y="150189"/>
                    <a:pt x="558510" y="150189"/>
                  </a:cubicBezTo>
                  <a:cubicBezTo>
                    <a:pt x="560254" y="149995"/>
                    <a:pt x="561805" y="150189"/>
                    <a:pt x="563549" y="150964"/>
                  </a:cubicBezTo>
                  <a:cubicBezTo>
                    <a:pt x="565099" y="151546"/>
                    <a:pt x="566649" y="152709"/>
                    <a:pt x="568200" y="154065"/>
                  </a:cubicBezTo>
                  <a:cubicBezTo>
                    <a:pt x="569750" y="155422"/>
                    <a:pt x="571107" y="157747"/>
                    <a:pt x="572851" y="160848"/>
                  </a:cubicBezTo>
                  <a:lnTo>
                    <a:pt x="577890" y="169956"/>
                  </a:lnTo>
                  <a:cubicBezTo>
                    <a:pt x="578277" y="170538"/>
                    <a:pt x="578277" y="171119"/>
                    <a:pt x="578277" y="171894"/>
                  </a:cubicBezTo>
                  <a:cubicBezTo>
                    <a:pt x="578083" y="172475"/>
                    <a:pt x="577696" y="173057"/>
                    <a:pt x="576727" y="173444"/>
                  </a:cubicBezTo>
                  <a:lnTo>
                    <a:pt x="542425" y="191467"/>
                  </a:lnTo>
                  <a:lnTo>
                    <a:pt x="542425" y="191467"/>
                  </a:lnTo>
                  <a:close/>
                  <a:moveTo>
                    <a:pt x="537774" y="121702"/>
                  </a:moveTo>
                  <a:lnTo>
                    <a:pt x="537774" y="121702"/>
                  </a:lnTo>
                  <a:lnTo>
                    <a:pt x="519752" y="128097"/>
                  </a:lnTo>
                  <a:lnTo>
                    <a:pt x="527116" y="137593"/>
                  </a:lnTo>
                  <a:cubicBezTo>
                    <a:pt x="527310" y="137593"/>
                    <a:pt x="537774" y="121702"/>
                    <a:pt x="537774" y="121702"/>
                  </a:cubicBezTo>
                  <a:close/>
                  <a:moveTo>
                    <a:pt x="525178" y="156197"/>
                  </a:moveTo>
                  <a:cubicBezTo>
                    <a:pt x="524790" y="156972"/>
                    <a:pt x="524403" y="157360"/>
                    <a:pt x="524015" y="157747"/>
                  </a:cubicBezTo>
                  <a:cubicBezTo>
                    <a:pt x="523628" y="158135"/>
                    <a:pt x="523434" y="158135"/>
                    <a:pt x="523046" y="158135"/>
                  </a:cubicBezTo>
                  <a:cubicBezTo>
                    <a:pt x="522659" y="158135"/>
                    <a:pt x="522271" y="157747"/>
                    <a:pt x="521883" y="157360"/>
                  </a:cubicBezTo>
                  <a:cubicBezTo>
                    <a:pt x="521496" y="156972"/>
                    <a:pt x="520914" y="156197"/>
                    <a:pt x="520333" y="155422"/>
                  </a:cubicBezTo>
                  <a:cubicBezTo>
                    <a:pt x="519558" y="154647"/>
                    <a:pt x="519170" y="153871"/>
                    <a:pt x="518783" y="153290"/>
                  </a:cubicBezTo>
                  <a:cubicBezTo>
                    <a:pt x="518395" y="152709"/>
                    <a:pt x="518201" y="152321"/>
                    <a:pt x="518008" y="152127"/>
                  </a:cubicBezTo>
                  <a:cubicBezTo>
                    <a:pt x="517814" y="151740"/>
                    <a:pt x="517814" y="151546"/>
                    <a:pt x="518008" y="151352"/>
                  </a:cubicBezTo>
                  <a:cubicBezTo>
                    <a:pt x="518008" y="151158"/>
                    <a:pt x="518201" y="150964"/>
                    <a:pt x="518395" y="150577"/>
                  </a:cubicBezTo>
                  <a:lnTo>
                    <a:pt x="523434" y="143019"/>
                  </a:lnTo>
                  <a:lnTo>
                    <a:pt x="513550" y="130422"/>
                  </a:lnTo>
                  <a:lnTo>
                    <a:pt x="505217" y="133329"/>
                  </a:lnTo>
                  <a:cubicBezTo>
                    <a:pt x="504830" y="133523"/>
                    <a:pt x="504636" y="133523"/>
                    <a:pt x="504442" y="133523"/>
                  </a:cubicBezTo>
                  <a:cubicBezTo>
                    <a:pt x="504248" y="133523"/>
                    <a:pt x="503861" y="133523"/>
                    <a:pt x="503667" y="133329"/>
                  </a:cubicBezTo>
                  <a:cubicBezTo>
                    <a:pt x="503279" y="133136"/>
                    <a:pt x="503086" y="132748"/>
                    <a:pt x="502698" y="132360"/>
                  </a:cubicBezTo>
                  <a:cubicBezTo>
                    <a:pt x="502310" y="131973"/>
                    <a:pt x="501729" y="131391"/>
                    <a:pt x="501148" y="130616"/>
                  </a:cubicBezTo>
                  <a:cubicBezTo>
                    <a:pt x="500566" y="129841"/>
                    <a:pt x="499985" y="129260"/>
                    <a:pt x="499791" y="128678"/>
                  </a:cubicBezTo>
                  <a:cubicBezTo>
                    <a:pt x="499403" y="128097"/>
                    <a:pt x="499403" y="127709"/>
                    <a:pt x="499403" y="127516"/>
                  </a:cubicBezTo>
                  <a:cubicBezTo>
                    <a:pt x="499403" y="127128"/>
                    <a:pt x="499791" y="126934"/>
                    <a:pt x="500179" y="126740"/>
                  </a:cubicBezTo>
                  <a:cubicBezTo>
                    <a:pt x="500566" y="126547"/>
                    <a:pt x="501148" y="126159"/>
                    <a:pt x="501923" y="125965"/>
                  </a:cubicBezTo>
                  <a:lnTo>
                    <a:pt x="539712" y="113369"/>
                  </a:lnTo>
                  <a:cubicBezTo>
                    <a:pt x="540100" y="113175"/>
                    <a:pt x="540294" y="113175"/>
                    <a:pt x="540681" y="113175"/>
                  </a:cubicBezTo>
                  <a:cubicBezTo>
                    <a:pt x="540875" y="113175"/>
                    <a:pt x="541263" y="113369"/>
                    <a:pt x="541650" y="113562"/>
                  </a:cubicBezTo>
                  <a:cubicBezTo>
                    <a:pt x="542038" y="113756"/>
                    <a:pt x="542425" y="114144"/>
                    <a:pt x="542813" y="114725"/>
                  </a:cubicBezTo>
                  <a:cubicBezTo>
                    <a:pt x="543201" y="115307"/>
                    <a:pt x="543782" y="115888"/>
                    <a:pt x="544557" y="116857"/>
                  </a:cubicBezTo>
                  <a:cubicBezTo>
                    <a:pt x="545332" y="117826"/>
                    <a:pt x="545914" y="118795"/>
                    <a:pt x="546495" y="119376"/>
                  </a:cubicBezTo>
                  <a:cubicBezTo>
                    <a:pt x="546883" y="119958"/>
                    <a:pt x="547270" y="120539"/>
                    <a:pt x="547464" y="120927"/>
                  </a:cubicBezTo>
                  <a:cubicBezTo>
                    <a:pt x="547658" y="121314"/>
                    <a:pt x="547658" y="121702"/>
                    <a:pt x="547658" y="121896"/>
                  </a:cubicBezTo>
                  <a:cubicBezTo>
                    <a:pt x="547464" y="122283"/>
                    <a:pt x="547464" y="122477"/>
                    <a:pt x="547076" y="122865"/>
                  </a:cubicBezTo>
                  <a:lnTo>
                    <a:pt x="525178" y="156197"/>
                  </a:lnTo>
                  <a:lnTo>
                    <a:pt x="525178" y="156197"/>
                  </a:lnTo>
                  <a:close/>
                  <a:moveTo>
                    <a:pt x="507543" y="93602"/>
                  </a:moveTo>
                  <a:cubicBezTo>
                    <a:pt x="508124" y="93020"/>
                    <a:pt x="508512" y="92245"/>
                    <a:pt x="508899" y="91664"/>
                  </a:cubicBezTo>
                  <a:cubicBezTo>
                    <a:pt x="509093" y="91083"/>
                    <a:pt x="509287" y="90307"/>
                    <a:pt x="509093" y="89726"/>
                  </a:cubicBezTo>
                  <a:cubicBezTo>
                    <a:pt x="509093" y="88951"/>
                    <a:pt x="508706" y="88369"/>
                    <a:pt x="508318" y="87594"/>
                  </a:cubicBezTo>
                  <a:cubicBezTo>
                    <a:pt x="507930" y="86819"/>
                    <a:pt x="507155" y="86044"/>
                    <a:pt x="506186" y="85075"/>
                  </a:cubicBezTo>
                  <a:lnTo>
                    <a:pt x="502892" y="82168"/>
                  </a:lnTo>
                  <a:lnTo>
                    <a:pt x="495334" y="90307"/>
                  </a:lnTo>
                  <a:lnTo>
                    <a:pt x="498822" y="93602"/>
                  </a:lnTo>
                  <a:cubicBezTo>
                    <a:pt x="499791" y="94377"/>
                    <a:pt x="500566" y="94958"/>
                    <a:pt x="501341" y="95346"/>
                  </a:cubicBezTo>
                  <a:cubicBezTo>
                    <a:pt x="502117" y="95540"/>
                    <a:pt x="502892" y="95734"/>
                    <a:pt x="503473" y="95734"/>
                  </a:cubicBezTo>
                  <a:cubicBezTo>
                    <a:pt x="504055" y="95734"/>
                    <a:pt x="504830" y="95540"/>
                    <a:pt x="505411" y="95152"/>
                  </a:cubicBezTo>
                  <a:cubicBezTo>
                    <a:pt x="506574" y="94571"/>
                    <a:pt x="507155" y="94183"/>
                    <a:pt x="507543" y="93602"/>
                  </a:cubicBezTo>
                  <a:lnTo>
                    <a:pt x="507543" y="93602"/>
                  </a:lnTo>
                  <a:close/>
                  <a:moveTo>
                    <a:pt x="496884" y="108330"/>
                  </a:moveTo>
                  <a:cubicBezTo>
                    <a:pt x="497659" y="107555"/>
                    <a:pt x="498047" y="106780"/>
                    <a:pt x="498435" y="106005"/>
                  </a:cubicBezTo>
                  <a:cubicBezTo>
                    <a:pt x="498628" y="105229"/>
                    <a:pt x="498822" y="104454"/>
                    <a:pt x="498628" y="103485"/>
                  </a:cubicBezTo>
                  <a:cubicBezTo>
                    <a:pt x="498628" y="102710"/>
                    <a:pt x="498241" y="101741"/>
                    <a:pt x="497659" y="100966"/>
                  </a:cubicBezTo>
                  <a:cubicBezTo>
                    <a:pt x="497078" y="99997"/>
                    <a:pt x="496303" y="99028"/>
                    <a:pt x="495140" y="98059"/>
                  </a:cubicBezTo>
                  <a:lnTo>
                    <a:pt x="491458" y="94571"/>
                  </a:lnTo>
                  <a:lnTo>
                    <a:pt x="483125" y="103485"/>
                  </a:lnTo>
                  <a:lnTo>
                    <a:pt x="487776" y="107749"/>
                  </a:lnTo>
                  <a:cubicBezTo>
                    <a:pt x="488551" y="108524"/>
                    <a:pt x="489520" y="109105"/>
                    <a:pt x="490295" y="109493"/>
                  </a:cubicBezTo>
                  <a:cubicBezTo>
                    <a:pt x="491070" y="109880"/>
                    <a:pt x="491846" y="110074"/>
                    <a:pt x="492621" y="110074"/>
                  </a:cubicBezTo>
                  <a:cubicBezTo>
                    <a:pt x="493396" y="110074"/>
                    <a:pt x="494171" y="110074"/>
                    <a:pt x="494946" y="109687"/>
                  </a:cubicBezTo>
                  <a:cubicBezTo>
                    <a:pt x="495528" y="109687"/>
                    <a:pt x="496109" y="109105"/>
                    <a:pt x="496884" y="108330"/>
                  </a:cubicBezTo>
                  <a:lnTo>
                    <a:pt x="496884" y="108330"/>
                  </a:lnTo>
                  <a:close/>
                  <a:moveTo>
                    <a:pt x="503473" y="114338"/>
                  </a:moveTo>
                  <a:cubicBezTo>
                    <a:pt x="502504" y="115500"/>
                    <a:pt x="501341" y="116276"/>
                    <a:pt x="500179" y="116857"/>
                  </a:cubicBezTo>
                  <a:cubicBezTo>
                    <a:pt x="499016" y="117438"/>
                    <a:pt x="497853" y="117826"/>
                    <a:pt x="496690" y="118020"/>
                  </a:cubicBezTo>
                  <a:cubicBezTo>
                    <a:pt x="495528" y="118213"/>
                    <a:pt x="494365" y="118213"/>
                    <a:pt x="493202" y="118020"/>
                  </a:cubicBezTo>
                  <a:cubicBezTo>
                    <a:pt x="492039" y="117826"/>
                    <a:pt x="490877" y="117438"/>
                    <a:pt x="489520" y="117051"/>
                  </a:cubicBezTo>
                  <a:cubicBezTo>
                    <a:pt x="488357" y="116469"/>
                    <a:pt x="487195" y="115888"/>
                    <a:pt x="486032" y="115113"/>
                  </a:cubicBezTo>
                  <a:cubicBezTo>
                    <a:pt x="484869" y="114338"/>
                    <a:pt x="483706" y="113369"/>
                    <a:pt x="482350" y="112206"/>
                  </a:cubicBezTo>
                  <a:lnTo>
                    <a:pt x="474017" y="104454"/>
                  </a:lnTo>
                  <a:cubicBezTo>
                    <a:pt x="473435" y="104067"/>
                    <a:pt x="473241" y="103291"/>
                    <a:pt x="473048" y="102710"/>
                  </a:cubicBezTo>
                  <a:cubicBezTo>
                    <a:pt x="473048" y="102129"/>
                    <a:pt x="473241" y="101354"/>
                    <a:pt x="474017" y="100578"/>
                  </a:cubicBezTo>
                  <a:lnTo>
                    <a:pt x="499403" y="73447"/>
                  </a:lnTo>
                  <a:cubicBezTo>
                    <a:pt x="500179" y="72672"/>
                    <a:pt x="500760" y="72478"/>
                    <a:pt x="501341" y="72478"/>
                  </a:cubicBezTo>
                  <a:cubicBezTo>
                    <a:pt x="502117" y="72478"/>
                    <a:pt x="502504" y="72672"/>
                    <a:pt x="503086" y="73254"/>
                  </a:cubicBezTo>
                  <a:lnTo>
                    <a:pt x="510837" y="80618"/>
                  </a:lnTo>
                  <a:cubicBezTo>
                    <a:pt x="512775" y="82362"/>
                    <a:pt x="514132" y="84106"/>
                    <a:pt x="515294" y="85656"/>
                  </a:cubicBezTo>
                  <a:cubicBezTo>
                    <a:pt x="516263" y="87207"/>
                    <a:pt x="517039" y="88757"/>
                    <a:pt x="517232" y="90307"/>
                  </a:cubicBezTo>
                  <a:cubicBezTo>
                    <a:pt x="517426" y="91858"/>
                    <a:pt x="517426" y="93214"/>
                    <a:pt x="517039" y="94765"/>
                  </a:cubicBezTo>
                  <a:cubicBezTo>
                    <a:pt x="516651" y="96315"/>
                    <a:pt x="515682" y="97671"/>
                    <a:pt x="514519" y="99028"/>
                  </a:cubicBezTo>
                  <a:cubicBezTo>
                    <a:pt x="513744" y="99803"/>
                    <a:pt x="513163" y="100385"/>
                    <a:pt x="512194" y="100966"/>
                  </a:cubicBezTo>
                  <a:cubicBezTo>
                    <a:pt x="511419" y="101547"/>
                    <a:pt x="510643" y="101741"/>
                    <a:pt x="509674" y="101935"/>
                  </a:cubicBezTo>
                  <a:cubicBezTo>
                    <a:pt x="508706" y="102129"/>
                    <a:pt x="507930" y="102129"/>
                    <a:pt x="506961" y="102129"/>
                  </a:cubicBezTo>
                  <a:cubicBezTo>
                    <a:pt x="505992" y="102129"/>
                    <a:pt x="505217" y="101741"/>
                    <a:pt x="504248" y="101354"/>
                  </a:cubicBezTo>
                  <a:cubicBezTo>
                    <a:pt x="505023" y="102323"/>
                    <a:pt x="505605" y="103291"/>
                    <a:pt x="505799" y="104454"/>
                  </a:cubicBezTo>
                  <a:cubicBezTo>
                    <a:pt x="506186" y="105617"/>
                    <a:pt x="506380" y="106586"/>
                    <a:pt x="506380" y="107749"/>
                  </a:cubicBezTo>
                  <a:cubicBezTo>
                    <a:pt x="506380" y="108911"/>
                    <a:pt x="506186" y="110074"/>
                    <a:pt x="505605" y="111237"/>
                  </a:cubicBezTo>
                  <a:cubicBezTo>
                    <a:pt x="505217" y="112206"/>
                    <a:pt x="504636" y="113369"/>
                    <a:pt x="503473" y="114338"/>
                  </a:cubicBezTo>
                  <a:lnTo>
                    <a:pt x="503473" y="114338"/>
                  </a:lnTo>
                  <a:close/>
                  <a:moveTo>
                    <a:pt x="468397" y="72866"/>
                  </a:moveTo>
                  <a:cubicBezTo>
                    <a:pt x="469559" y="71122"/>
                    <a:pt x="470528" y="69184"/>
                    <a:pt x="471304" y="67440"/>
                  </a:cubicBezTo>
                  <a:cubicBezTo>
                    <a:pt x="472079" y="65696"/>
                    <a:pt x="472273" y="64145"/>
                    <a:pt x="472273" y="62595"/>
                  </a:cubicBezTo>
                  <a:cubicBezTo>
                    <a:pt x="472273" y="61045"/>
                    <a:pt x="471885" y="59494"/>
                    <a:pt x="471110" y="58138"/>
                  </a:cubicBezTo>
                  <a:cubicBezTo>
                    <a:pt x="470335" y="56781"/>
                    <a:pt x="468978" y="55425"/>
                    <a:pt x="467234" y="54262"/>
                  </a:cubicBezTo>
                  <a:cubicBezTo>
                    <a:pt x="465490" y="53099"/>
                    <a:pt x="463746" y="52518"/>
                    <a:pt x="462195" y="52324"/>
                  </a:cubicBezTo>
                  <a:cubicBezTo>
                    <a:pt x="460451" y="52130"/>
                    <a:pt x="459095" y="52518"/>
                    <a:pt x="457544" y="53099"/>
                  </a:cubicBezTo>
                  <a:cubicBezTo>
                    <a:pt x="456188" y="53681"/>
                    <a:pt x="454637" y="54650"/>
                    <a:pt x="453475" y="56006"/>
                  </a:cubicBezTo>
                  <a:cubicBezTo>
                    <a:pt x="452118" y="57363"/>
                    <a:pt x="450955" y="58719"/>
                    <a:pt x="449986" y="60463"/>
                  </a:cubicBezTo>
                  <a:cubicBezTo>
                    <a:pt x="448630" y="62401"/>
                    <a:pt x="447661" y="64145"/>
                    <a:pt x="446886" y="65889"/>
                  </a:cubicBezTo>
                  <a:cubicBezTo>
                    <a:pt x="446111" y="67634"/>
                    <a:pt x="445723" y="69378"/>
                    <a:pt x="445723" y="70928"/>
                  </a:cubicBezTo>
                  <a:cubicBezTo>
                    <a:pt x="445723" y="72478"/>
                    <a:pt x="446111" y="74029"/>
                    <a:pt x="446886" y="75385"/>
                  </a:cubicBezTo>
                  <a:cubicBezTo>
                    <a:pt x="447661" y="76742"/>
                    <a:pt x="449017" y="77905"/>
                    <a:pt x="450762" y="79067"/>
                  </a:cubicBezTo>
                  <a:cubicBezTo>
                    <a:pt x="452506" y="80230"/>
                    <a:pt x="454250" y="80812"/>
                    <a:pt x="455800" y="81005"/>
                  </a:cubicBezTo>
                  <a:cubicBezTo>
                    <a:pt x="457350" y="81199"/>
                    <a:pt x="458901" y="80812"/>
                    <a:pt x="460451" y="80230"/>
                  </a:cubicBezTo>
                  <a:cubicBezTo>
                    <a:pt x="462001" y="79649"/>
                    <a:pt x="463358" y="78680"/>
                    <a:pt x="464715" y="77323"/>
                  </a:cubicBezTo>
                  <a:cubicBezTo>
                    <a:pt x="466071" y="76160"/>
                    <a:pt x="467428" y="74610"/>
                    <a:pt x="468397" y="72866"/>
                  </a:cubicBezTo>
                  <a:lnTo>
                    <a:pt x="468397" y="72866"/>
                  </a:lnTo>
                  <a:close/>
                  <a:moveTo>
                    <a:pt x="476342" y="77517"/>
                  </a:moveTo>
                  <a:cubicBezTo>
                    <a:pt x="474404" y="80424"/>
                    <a:pt x="472273" y="82943"/>
                    <a:pt x="470141" y="84687"/>
                  </a:cubicBezTo>
                  <a:cubicBezTo>
                    <a:pt x="467815" y="86432"/>
                    <a:pt x="465490" y="87788"/>
                    <a:pt x="462970" y="88563"/>
                  </a:cubicBezTo>
                  <a:cubicBezTo>
                    <a:pt x="460451" y="89145"/>
                    <a:pt x="457932" y="89338"/>
                    <a:pt x="455219" y="88757"/>
                  </a:cubicBezTo>
                  <a:cubicBezTo>
                    <a:pt x="452506" y="88176"/>
                    <a:pt x="449793" y="87013"/>
                    <a:pt x="446886" y="85269"/>
                  </a:cubicBezTo>
                  <a:cubicBezTo>
                    <a:pt x="444173" y="83331"/>
                    <a:pt x="442041" y="81587"/>
                    <a:pt x="440297" y="79455"/>
                  </a:cubicBezTo>
                  <a:cubicBezTo>
                    <a:pt x="438746" y="77323"/>
                    <a:pt x="437777" y="75192"/>
                    <a:pt x="437390" y="72672"/>
                  </a:cubicBezTo>
                  <a:cubicBezTo>
                    <a:pt x="437002" y="70347"/>
                    <a:pt x="437196" y="67634"/>
                    <a:pt x="437971" y="64921"/>
                  </a:cubicBezTo>
                  <a:cubicBezTo>
                    <a:pt x="438746" y="62207"/>
                    <a:pt x="440297" y="59107"/>
                    <a:pt x="442235" y="56006"/>
                  </a:cubicBezTo>
                  <a:cubicBezTo>
                    <a:pt x="444173" y="53099"/>
                    <a:pt x="446111" y="50774"/>
                    <a:pt x="448436" y="49030"/>
                  </a:cubicBezTo>
                  <a:cubicBezTo>
                    <a:pt x="450762" y="47092"/>
                    <a:pt x="453087" y="45929"/>
                    <a:pt x="455606" y="45347"/>
                  </a:cubicBezTo>
                  <a:cubicBezTo>
                    <a:pt x="458126" y="44766"/>
                    <a:pt x="460645" y="44572"/>
                    <a:pt x="463358" y="45154"/>
                  </a:cubicBezTo>
                  <a:cubicBezTo>
                    <a:pt x="466071" y="45735"/>
                    <a:pt x="468784" y="46898"/>
                    <a:pt x="471691" y="48642"/>
                  </a:cubicBezTo>
                  <a:cubicBezTo>
                    <a:pt x="474404" y="50386"/>
                    <a:pt x="476536" y="52324"/>
                    <a:pt x="478086" y="54456"/>
                  </a:cubicBezTo>
                  <a:cubicBezTo>
                    <a:pt x="479637" y="56587"/>
                    <a:pt x="480606" y="58719"/>
                    <a:pt x="481187" y="61238"/>
                  </a:cubicBezTo>
                  <a:cubicBezTo>
                    <a:pt x="481575" y="63564"/>
                    <a:pt x="481381" y="66083"/>
                    <a:pt x="480606" y="68990"/>
                  </a:cubicBezTo>
                  <a:cubicBezTo>
                    <a:pt x="479830" y="71509"/>
                    <a:pt x="478280" y="74416"/>
                    <a:pt x="476342" y="77517"/>
                  </a:cubicBezTo>
                  <a:lnTo>
                    <a:pt x="476342" y="77517"/>
                  </a:lnTo>
                  <a:close/>
                  <a:moveTo>
                    <a:pt x="442816" y="36433"/>
                  </a:moveTo>
                  <a:cubicBezTo>
                    <a:pt x="442428" y="37014"/>
                    <a:pt x="442235" y="37596"/>
                    <a:pt x="442041" y="37983"/>
                  </a:cubicBezTo>
                  <a:cubicBezTo>
                    <a:pt x="441847" y="38371"/>
                    <a:pt x="441653" y="38759"/>
                    <a:pt x="441460" y="38952"/>
                  </a:cubicBezTo>
                  <a:cubicBezTo>
                    <a:pt x="441266" y="39146"/>
                    <a:pt x="441072" y="39340"/>
                    <a:pt x="440878" y="39340"/>
                  </a:cubicBezTo>
                  <a:cubicBezTo>
                    <a:pt x="440684" y="39340"/>
                    <a:pt x="440491" y="39340"/>
                    <a:pt x="440297" y="39146"/>
                  </a:cubicBezTo>
                  <a:lnTo>
                    <a:pt x="427506" y="33332"/>
                  </a:lnTo>
                  <a:lnTo>
                    <a:pt x="413166" y="64533"/>
                  </a:lnTo>
                  <a:cubicBezTo>
                    <a:pt x="413166" y="64727"/>
                    <a:pt x="412972" y="64921"/>
                    <a:pt x="412778" y="64921"/>
                  </a:cubicBezTo>
                  <a:cubicBezTo>
                    <a:pt x="412584" y="64921"/>
                    <a:pt x="412197" y="64921"/>
                    <a:pt x="412003" y="64921"/>
                  </a:cubicBezTo>
                  <a:cubicBezTo>
                    <a:pt x="411615" y="64921"/>
                    <a:pt x="411228" y="64727"/>
                    <a:pt x="410646" y="64533"/>
                  </a:cubicBezTo>
                  <a:cubicBezTo>
                    <a:pt x="410065" y="64339"/>
                    <a:pt x="409484" y="64145"/>
                    <a:pt x="408709" y="63758"/>
                  </a:cubicBezTo>
                  <a:cubicBezTo>
                    <a:pt x="407933" y="63370"/>
                    <a:pt x="407352" y="62983"/>
                    <a:pt x="406771" y="62789"/>
                  </a:cubicBezTo>
                  <a:cubicBezTo>
                    <a:pt x="406189" y="62595"/>
                    <a:pt x="405995" y="62207"/>
                    <a:pt x="405608" y="62014"/>
                  </a:cubicBezTo>
                  <a:cubicBezTo>
                    <a:pt x="405414" y="61820"/>
                    <a:pt x="405220" y="61626"/>
                    <a:pt x="405220" y="61432"/>
                  </a:cubicBezTo>
                  <a:cubicBezTo>
                    <a:pt x="405220" y="61238"/>
                    <a:pt x="405220" y="61045"/>
                    <a:pt x="405220" y="60851"/>
                  </a:cubicBezTo>
                  <a:lnTo>
                    <a:pt x="421305" y="25774"/>
                  </a:lnTo>
                  <a:cubicBezTo>
                    <a:pt x="421693" y="24999"/>
                    <a:pt x="422274" y="24418"/>
                    <a:pt x="422855" y="24224"/>
                  </a:cubicBezTo>
                  <a:cubicBezTo>
                    <a:pt x="423437" y="24030"/>
                    <a:pt x="424212" y="24030"/>
                    <a:pt x="424793" y="24418"/>
                  </a:cubicBezTo>
                  <a:lnTo>
                    <a:pt x="443204" y="32945"/>
                  </a:lnTo>
                  <a:cubicBezTo>
                    <a:pt x="443591" y="33139"/>
                    <a:pt x="443785" y="33526"/>
                    <a:pt x="443785" y="34108"/>
                  </a:cubicBezTo>
                  <a:cubicBezTo>
                    <a:pt x="443785" y="34301"/>
                    <a:pt x="443397" y="35270"/>
                    <a:pt x="442816" y="36433"/>
                  </a:cubicBezTo>
                  <a:close/>
                  <a:moveTo>
                    <a:pt x="392042" y="34301"/>
                  </a:moveTo>
                  <a:cubicBezTo>
                    <a:pt x="392624" y="32170"/>
                    <a:pt x="393011" y="30232"/>
                    <a:pt x="393205" y="28294"/>
                  </a:cubicBezTo>
                  <a:cubicBezTo>
                    <a:pt x="393399" y="26550"/>
                    <a:pt x="393205" y="24805"/>
                    <a:pt x="392818" y="23255"/>
                  </a:cubicBezTo>
                  <a:cubicBezTo>
                    <a:pt x="392430" y="21705"/>
                    <a:pt x="391461" y="20542"/>
                    <a:pt x="390298" y="19379"/>
                  </a:cubicBezTo>
                  <a:cubicBezTo>
                    <a:pt x="389136" y="18410"/>
                    <a:pt x="387585" y="17441"/>
                    <a:pt x="385453" y="16860"/>
                  </a:cubicBezTo>
                  <a:cubicBezTo>
                    <a:pt x="383322" y="16279"/>
                    <a:pt x="381578" y="16279"/>
                    <a:pt x="380027" y="16472"/>
                  </a:cubicBezTo>
                  <a:cubicBezTo>
                    <a:pt x="378477" y="16860"/>
                    <a:pt x="377120" y="17635"/>
                    <a:pt x="375764" y="18604"/>
                  </a:cubicBezTo>
                  <a:cubicBezTo>
                    <a:pt x="374601" y="19767"/>
                    <a:pt x="373438" y="20930"/>
                    <a:pt x="372663" y="22674"/>
                  </a:cubicBezTo>
                  <a:cubicBezTo>
                    <a:pt x="371888" y="24224"/>
                    <a:pt x="371113" y="25968"/>
                    <a:pt x="370725" y="27906"/>
                  </a:cubicBezTo>
                  <a:cubicBezTo>
                    <a:pt x="370144" y="30038"/>
                    <a:pt x="369756" y="32170"/>
                    <a:pt x="369562" y="34108"/>
                  </a:cubicBezTo>
                  <a:cubicBezTo>
                    <a:pt x="369369" y="36045"/>
                    <a:pt x="369562" y="37596"/>
                    <a:pt x="369950" y="39146"/>
                  </a:cubicBezTo>
                  <a:cubicBezTo>
                    <a:pt x="370338" y="40696"/>
                    <a:pt x="371307" y="41859"/>
                    <a:pt x="372469" y="43022"/>
                  </a:cubicBezTo>
                  <a:cubicBezTo>
                    <a:pt x="373632" y="43991"/>
                    <a:pt x="375182" y="44960"/>
                    <a:pt x="377314" y="45541"/>
                  </a:cubicBezTo>
                  <a:cubicBezTo>
                    <a:pt x="379446" y="46123"/>
                    <a:pt x="381190" y="46123"/>
                    <a:pt x="382740" y="45929"/>
                  </a:cubicBezTo>
                  <a:cubicBezTo>
                    <a:pt x="384291" y="45541"/>
                    <a:pt x="385647" y="44766"/>
                    <a:pt x="387004" y="43797"/>
                  </a:cubicBezTo>
                  <a:cubicBezTo>
                    <a:pt x="388167" y="42634"/>
                    <a:pt x="389329" y="41278"/>
                    <a:pt x="390104" y="39727"/>
                  </a:cubicBezTo>
                  <a:cubicBezTo>
                    <a:pt x="390686" y="38177"/>
                    <a:pt x="391461" y="36239"/>
                    <a:pt x="392042" y="34301"/>
                  </a:cubicBezTo>
                  <a:lnTo>
                    <a:pt x="392042" y="34301"/>
                  </a:lnTo>
                  <a:close/>
                  <a:moveTo>
                    <a:pt x="400763" y="36239"/>
                  </a:moveTo>
                  <a:cubicBezTo>
                    <a:pt x="399794" y="39727"/>
                    <a:pt x="398438" y="42634"/>
                    <a:pt x="396887" y="44960"/>
                  </a:cubicBezTo>
                  <a:cubicBezTo>
                    <a:pt x="395337" y="47479"/>
                    <a:pt x="393399" y="49223"/>
                    <a:pt x="391267" y="50774"/>
                  </a:cubicBezTo>
                  <a:cubicBezTo>
                    <a:pt x="389136" y="52130"/>
                    <a:pt x="386616" y="53099"/>
                    <a:pt x="383903" y="53293"/>
                  </a:cubicBezTo>
                  <a:cubicBezTo>
                    <a:pt x="381190" y="53487"/>
                    <a:pt x="378283" y="53293"/>
                    <a:pt x="374989" y="52324"/>
                  </a:cubicBezTo>
                  <a:cubicBezTo>
                    <a:pt x="371694" y="51355"/>
                    <a:pt x="369175" y="50192"/>
                    <a:pt x="367043" y="48642"/>
                  </a:cubicBezTo>
                  <a:cubicBezTo>
                    <a:pt x="364911" y="47092"/>
                    <a:pt x="363361" y="45347"/>
                    <a:pt x="362198" y="43216"/>
                  </a:cubicBezTo>
                  <a:cubicBezTo>
                    <a:pt x="361036" y="41084"/>
                    <a:pt x="360454" y="38565"/>
                    <a:pt x="360454" y="35658"/>
                  </a:cubicBezTo>
                  <a:cubicBezTo>
                    <a:pt x="360454" y="32751"/>
                    <a:pt x="360842" y="29456"/>
                    <a:pt x="362005" y="25968"/>
                  </a:cubicBezTo>
                  <a:cubicBezTo>
                    <a:pt x="362974" y="22674"/>
                    <a:pt x="364136" y="19767"/>
                    <a:pt x="365880" y="17441"/>
                  </a:cubicBezTo>
                  <a:cubicBezTo>
                    <a:pt x="367431" y="15116"/>
                    <a:pt x="369369" y="13178"/>
                    <a:pt x="371500" y="11821"/>
                  </a:cubicBezTo>
                  <a:cubicBezTo>
                    <a:pt x="373632" y="10465"/>
                    <a:pt x="376151" y="9496"/>
                    <a:pt x="378864" y="9302"/>
                  </a:cubicBezTo>
                  <a:cubicBezTo>
                    <a:pt x="381578" y="9108"/>
                    <a:pt x="384678" y="9302"/>
                    <a:pt x="387779" y="10271"/>
                  </a:cubicBezTo>
                  <a:cubicBezTo>
                    <a:pt x="390880" y="11240"/>
                    <a:pt x="393593" y="12403"/>
                    <a:pt x="395724" y="13759"/>
                  </a:cubicBezTo>
                  <a:cubicBezTo>
                    <a:pt x="397856" y="15310"/>
                    <a:pt x="399407" y="17054"/>
                    <a:pt x="400569" y="19185"/>
                  </a:cubicBezTo>
                  <a:cubicBezTo>
                    <a:pt x="401732" y="21317"/>
                    <a:pt x="402313" y="23836"/>
                    <a:pt x="402313" y="26743"/>
                  </a:cubicBezTo>
                  <a:cubicBezTo>
                    <a:pt x="402313" y="29650"/>
                    <a:pt x="401732" y="32751"/>
                    <a:pt x="400763" y="36239"/>
                  </a:cubicBezTo>
                  <a:lnTo>
                    <a:pt x="400763" y="36239"/>
                  </a:lnTo>
                  <a:close/>
                  <a:moveTo>
                    <a:pt x="345920" y="43603"/>
                  </a:moveTo>
                  <a:cubicBezTo>
                    <a:pt x="345920" y="43797"/>
                    <a:pt x="345920" y="43991"/>
                    <a:pt x="345726" y="44185"/>
                  </a:cubicBezTo>
                  <a:cubicBezTo>
                    <a:pt x="345532" y="44379"/>
                    <a:pt x="345338" y="44379"/>
                    <a:pt x="344951" y="44572"/>
                  </a:cubicBezTo>
                  <a:cubicBezTo>
                    <a:pt x="344563" y="44572"/>
                    <a:pt x="344176" y="44766"/>
                    <a:pt x="343594" y="44766"/>
                  </a:cubicBezTo>
                  <a:cubicBezTo>
                    <a:pt x="343013" y="44766"/>
                    <a:pt x="342238" y="44766"/>
                    <a:pt x="341463" y="44572"/>
                  </a:cubicBezTo>
                  <a:cubicBezTo>
                    <a:pt x="340687" y="44572"/>
                    <a:pt x="339912" y="44379"/>
                    <a:pt x="339331" y="44379"/>
                  </a:cubicBezTo>
                  <a:cubicBezTo>
                    <a:pt x="338749" y="44185"/>
                    <a:pt x="338362" y="44185"/>
                    <a:pt x="337974" y="43991"/>
                  </a:cubicBezTo>
                  <a:cubicBezTo>
                    <a:pt x="337587" y="43797"/>
                    <a:pt x="337393" y="43603"/>
                    <a:pt x="337393" y="43603"/>
                  </a:cubicBezTo>
                  <a:cubicBezTo>
                    <a:pt x="337199" y="43410"/>
                    <a:pt x="337199" y="43216"/>
                    <a:pt x="337199" y="43022"/>
                  </a:cubicBezTo>
                  <a:lnTo>
                    <a:pt x="340494" y="8914"/>
                  </a:lnTo>
                  <a:lnTo>
                    <a:pt x="331385" y="7945"/>
                  </a:lnTo>
                  <a:cubicBezTo>
                    <a:pt x="330223" y="12984"/>
                    <a:pt x="329254" y="17248"/>
                    <a:pt x="328285" y="20930"/>
                  </a:cubicBezTo>
                  <a:cubicBezTo>
                    <a:pt x="327316" y="24612"/>
                    <a:pt x="326347" y="27712"/>
                    <a:pt x="325378" y="30425"/>
                  </a:cubicBezTo>
                  <a:cubicBezTo>
                    <a:pt x="324409" y="32945"/>
                    <a:pt x="323440" y="35076"/>
                    <a:pt x="322471" y="36821"/>
                  </a:cubicBezTo>
                  <a:cubicBezTo>
                    <a:pt x="321502" y="38371"/>
                    <a:pt x="320339" y="39727"/>
                    <a:pt x="319176" y="40503"/>
                  </a:cubicBezTo>
                  <a:cubicBezTo>
                    <a:pt x="318014" y="41472"/>
                    <a:pt x="316657" y="41859"/>
                    <a:pt x="315301" y="42247"/>
                  </a:cubicBezTo>
                  <a:cubicBezTo>
                    <a:pt x="313944" y="42441"/>
                    <a:pt x="312200" y="42441"/>
                    <a:pt x="310456" y="42441"/>
                  </a:cubicBezTo>
                  <a:cubicBezTo>
                    <a:pt x="310068" y="42441"/>
                    <a:pt x="309874" y="42247"/>
                    <a:pt x="309681" y="42247"/>
                  </a:cubicBezTo>
                  <a:cubicBezTo>
                    <a:pt x="309487" y="42053"/>
                    <a:pt x="309293" y="42053"/>
                    <a:pt x="309099" y="41665"/>
                  </a:cubicBezTo>
                  <a:cubicBezTo>
                    <a:pt x="308905" y="41472"/>
                    <a:pt x="308905" y="41084"/>
                    <a:pt x="308905" y="40696"/>
                  </a:cubicBezTo>
                  <a:cubicBezTo>
                    <a:pt x="308905" y="40309"/>
                    <a:pt x="308905" y="39727"/>
                    <a:pt x="308905" y="38952"/>
                  </a:cubicBezTo>
                  <a:cubicBezTo>
                    <a:pt x="308905" y="37983"/>
                    <a:pt x="309099" y="37208"/>
                    <a:pt x="309293" y="36627"/>
                  </a:cubicBezTo>
                  <a:cubicBezTo>
                    <a:pt x="309487" y="36045"/>
                    <a:pt x="309487" y="35658"/>
                    <a:pt x="309681" y="35270"/>
                  </a:cubicBezTo>
                  <a:cubicBezTo>
                    <a:pt x="309874" y="34883"/>
                    <a:pt x="309874" y="34689"/>
                    <a:pt x="310068" y="34689"/>
                  </a:cubicBezTo>
                  <a:cubicBezTo>
                    <a:pt x="310262" y="34495"/>
                    <a:pt x="310456" y="34495"/>
                    <a:pt x="310650" y="34495"/>
                  </a:cubicBezTo>
                  <a:cubicBezTo>
                    <a:pt x="311231" y="34495"/>
                    <a:pt x="312006" y="34495"/>
                    <a:pt x="312587" y="34301"/>
                  </a:cubicBezTo>
                  <a:cubicBezTo>
                    <a:pt x="313169" y="34108"/>
                    <a:pt x="313944" y="33526"/>
                    <a:pt x="314525" y="32751"/>
                  </a:cubicBezTo>
                  <a:cubicBezTo>
                    <a:pt x="315107" y="31976"/>
                    <a:pt x="315882" y="31007"/>
                    <a:pt x="316463" y="29456"/>
                  </a:cubicBezTo>
                  <a:cubicBezTo>
                    <a:pt x="317238" y="28100"/>
                    <a:pt x="317820" y="26162"/>
                    <a:pt x="318595" y="23836"/>
                  </a:cubicBezTo>
                  <a:cubicBezTo>
                    <a:pt x="319370" y="21511"/>
                    <a:pt x="320145" y="18604"/>
                    <a:pt x="320921" y="15310"/>
                  </a:cubicBezTo>
                  <a:cubicBezTo>
                    <a:pt x="321696" y="12015"/>
                    <a:pt x="322665" y="7945"/>
                    <a:pt x="323634" y="3294"/>
                  </a:cubicBezTo>
                  <a:cubicBezTo>
                    <a:pt x="323827" y="2132"/>
                    <a:pt x="324215" y="1357"/>
                    <a:pt x="324603" y="969"/>
                  </a:cubicBezTo>
                  <a:cubicBezTo>
                    <a:pt x="324990" y="581"/>
                    <a:pt x="325572" y="388"/>
                    <a:pt x="326347" y="388"/>
                  </a:cubicBezTo>
                  <a:lnTo>
                    <a:pt x="347083" y="2326"/>
                  </a:lnTo>
                  <a:cubicBezTo>
                    <a:pt x="347858" y="2326"/>
                    <a:pt x="348439" y="2713"/>
                    <a:pt x="348827" y="3101"/>
                  </a:cubicBezTo>
                  <a:cubicBezTo>
                    <a:pt x="349214" y="3682"/>
                    <a:pt x="349408" y="4263"/>
                    <a:pt x="349214" y="5232"/>
                  </a:cubicBezTo>
                  <a:lnTo>
                    <a:pt x="345920" y="43603"/>
                  </a:lnTo>
                  <a:lnTo>
                    <a:pt x="345920" y="43603"/>
                  </a:lnTo>
                  <a:close/>
                  <a:moveTo>
                    <a:pt x="281774" y="8333"/>
                  </a:moveTo>
                  <a:lnTo>
                    <a:pt x="281774" y="8333"/>
                  </a:lnTo>
                  <a:lnTo>
                    <a:pt x="277123" y="26743"/>
                  </a:lnTo>
                  <a:lnTo>
                    <a:pt x="289139" y="25774"/>
                  </a:lnTo>
                  <a:lnTo>
                    <a:pt x="281774" y="8333"/>
                  </a:lnTo>
                  <a:lnTo>
                    <a:pt x="281774" y="8333"/>
                  </a:lnTo>
                  <a:close/>
                  <a:moveTo>
                    <a:pt x="303479" y="38177"/>
                  </a:moveTo>
                  <a:cubicBezTo>
                    <a:pt x="303867" y="38952"/>
                    <a:pt x="304061" y="39534"/>
                    <a:pt x="304061" y="39921"/>
                  </a:cubicBezTo>
                  <a:cubicBezTo>
                    <a:pt x="304061" y="40309"/>
                    <a:pt x="304061" y="40696"/>
                    <a:pt x="303867" y="40890"/>
                  </a:cubicBezTo>
                  <a:cubicBezTo>
                    <a:pt x="303673" y="41084"/>
                    <a:pt x="303285" y="41278"/>
                    <a:pt x="302704" y="41472"/>
                  </a:cubicBezTo>
                  <a:cubicBezTo>
                    <a:pt x="302123" y="41472"/>
                    <a:pt x="301154" y="41665"/>
                    <a:pt x="300185" y="41665"/>
                  </a:cubicBezTo>
                  <a:cubicBezTo>
                    <a:pt x="299022" y="41665"/>
                    <a:pt x="298247" y="41859"/>
                    <a:pt x="297665" y="41859"/>
                  </a:cubicBezTo>
                  <a:cubicBezTo>
                    <a:pt x="297084" y="41859"/>
                    <a:pt x="296503" y="41859"/>
                    <a:pt x="296309" y="41859"/>
                  </a:cubicBezTo>
                  <a:cubicBezTo>
                    <a:pt x="295921" y="41859"/>
                    <a:pt x="295727" y="41665"/>
                    <a:pt x="295534" y="41472"/>
                  </a:cubicBezTo>
                  <a:cubicBezTo>
                    <a:pt x="295340" y="41278"/>
                    <a:pt x="295340" y="41084"/>
                    <a:pt x="295146" y="40890"/>
                  </a:cubicBezTo>
                  <a:lnTo>
                    <a:pt x="291658" y="32557"/>
                  </a:lnTo>
                  <a:lnTo>
                    <a:pt x="275767" y="33720"/>
                  </a:lnTo>
                  <a:lnTo>
                    <a:pt x="273635" y="42247"/>
                  </a:lnTo>
                  <a:cubicBezTo>
                    <a:pt x="273635" y="42634"/>
                    <a:pt x="273441" y="42828"/>
                    <a:pt x="273441" y="43022"/>
                  </a:cubicBezTo>
                  <a:cubicBezTo>
                    <a:pt x="273248" y="43216"/>
                    <a:pt x="273054" y="43410"/>
                    <a:pt x="272860" y="43603"/>
                  </a:cubicBezTo>
                  <a:cubicBezTo>
                    <a:pt x="272472" y="43797"/>
                    <a:pt x="272085" y="43797"/>
                    <a:pt x="271503" y="43991"/>
                  </a:cubicBezTo>
                  <a:cubicBezTo>
                    <a:pt x="270922" y="43991"/>
                    <a:pt x="270147" y="44185"/>
                    <a:pt x="269178" y="44185"/>
                  </a:cubicBezTo>
                  <a:cubicBezTo>
                    <a:pt x="268209" y="44185"/>
                    <a:pt x="267434" y="44185"/>
                    <a:pt x="266852" y="44185"/>
                  </a:cubicBezTo>
                  <a:cubicBezTo>
                    <a:pt x="266271" y="44185"/>
                    <a:pt x="265883" y="43991"/>
                    <a:pt x="265690" y="43797"/>
                  </a:cubicBezTo>
                  <a:cubicBezTo>
                    <a:pt x="265496" y="43603"/>
                    <a:pt x="265302" y="43216"/>
                    <a:pt x="265302" y="42828"/>
                  </a:cubicBezTo>
                  <a:cubicBezTo>
                    <a:pt x="265302" y="42441"/>
                    <a:pt x="265496" y="41665"/>
                    <a:pt x="265690" y="40890"/>
                  </a:cubicBezTo>
                  <a:lnTo>
                    <a:pt x="275961" y="2326"/>
                  </a:lnTo>
                  <a:cubicBezTo>
                    <a:pt x="276154" y="1938"/>
                    <a:pt x="276154" y="1550"/>
                    <a:pt x="276348" y="1357"/>
                  </a:cubicBezTo>
                  <a:cubicBezTo>
                    <a:pt x="276542" y="1163"/>
                    <a:pt x="276736" y="969"/>
                    <a:pt x="277123" y="775"/>
                  </a:cubicBezTo>
                  <a:cubicBezTo>
                    <a:pt x="277511" y="581"/>
                    <a:pt x="278092" y="581"/>
                    <a:pt x="278674" y="388"/>
                  </a:cubicBezTo>
                  <a:cubicBezTo>
                    <a:pt x="279449" y="194"/>
                    <a:pt x="280224" y="194"/>
                    <a:pt x="281387" y="194"/>
                  </a:cubicBezTo>
                  <a:cubicBezTo>
                    <a:pt x="282743" y="194"/>
                    <a:pt x="283712" y="0"/>
                    <a:pt x="284488" y="0"/>
                  </a:cubicBezTo>
                  <a:cubicBezTo>
                    <a:pt x="285263" y="0"/>
                    <a:pt x="285844" y="0"/>
                    <a:pt x="286232" y="194"/>
                  </a:cubicBezTo>
                  <a:cubicBezTo>
                    <a:pt x="286619" y="194"/>
                    <a:pt x="287007" y="388"/>
                    <a:pt x="287201" y="581"/>
                  </a:cubicBezTo>
                  <a:cubicBezTo>
                    <a:pt x="287394" y="775"/>
                    <a:pt x="287588" y="1163"/>
                    <a:pt x="287782" y="1550"/>
                  </a:cubicBezTo>
                  <a:lnTo>
                    <a:pt x="303479" y="38177"/>
                  </a:lnTo>
                  <a:lnTo>
                    <a:pt x="303479" y="38177"/>
                  </a:lnTo>
                  <a:close/>
                  <a:moveTo>
                    <a:pt x="256388" y="44766"/>
                  </a:moveTo>
                  <a:cubicBezTo>
                    <a:pt x="256388" y="44960"/>
                    <a:pt x="256388" y="45154"/>
                    <a:pt x="256388" y="45347"/>
                  </a:cubicBezTo>
                  <a:cubicBezTo>
                    <a:pt x="256388" y="45541"/>
                    <a:pt x="256194" y="45735"/>
                    <a:pt x="255806" y="45929"/>
                  </a:cubicBezTo>
                  <a:cubicBezTo>
                    <a:pt x="255419" y="46123"/>
                    <a:pt x="255031" y="46316"/>
                    <a:pt x="254643" y="46510"/>
                  </a:cubicBezTo>
                  <a:cubicBezTo>
                    <a:pt x="254062" y="46704"/>
                    <a:pt x="253481" y="46898"/>
                    <a:pt x="252706" y="47092"/>
                  </a:cubicBezTo>
                  <a:cubicBezTo>
                    <a:pt x="251930" y="47285"/>
                    <a:pt x="251155" y="47479"/>
                    <a:pt x="250574" y="47479"/>
                  </a:cubicBezTo>
                  <a:cubicBezTo>
                    <a:pt x="249992" y="47479"/>
                    <a:pt x="249605" y="47479"/>
                    <a:pt x="249217" y="47479"/>
                  </a:cubicBezTo>
                  <a:cubicBezTo>
                    <a:pt x="248830" y="47479"/>
                    <a:pt x="248636" y="47285"/>
                    <a:pt x="248442" y="47285"/>
                  </a:cubicBezTo>
                  <a:cubicBezTo>
                    <a:pt x="248248" y="47092"/>
                    <a:pt x="248054" y="46898"/>
                    <a:pt x="248054" y="46704"/>
                  </a:cubicBezTo>
                  <a:lnTo>
                    <a:pt x="243791" y="30038"/>
                  </a:lnTo>
                  <a:lnTo>
                    <a:pt x="228288" y="33914"/>
                  </a:lnTo>
                  <a:lnTo>
                    <a:pt x="232551" y="50580"/>
                  </a:lnTo>
                  <a:cubicBezTo>
                    <a:pt x="232551" y="50774"/>
                    <a:pt x="232551" y="50967"/>
                    <a:pt x="232551" y="51161"/>
                  </a:cubicBezTo>
                  <a:cubicBezTo>
                    <a:pt x="232357" y="51355"/>
                    <a:pt x="232357" y="51549"/>
                    <a:pt x="231970" y="51743"/>
                  </a:cubicBezTo>
                  <a:cubicBezTo>
                    <a:pt x="231582" y="51936"/>
                    <a:pt x="231195" y="52130"/>
                    <a:pt x="230807" y="52324"/>
                  </a:cubicBezTo>
                  <a:cubicBezTo>
                    <a:pt x="230226" y="52518"/>
                    <a:pt x="229644" y="52712"/>
                    <a:pt x="228869" y="52905"/>
                  </a:cubicBezTo>
                  <a:cubicBezTo>
                    <a:pt x="228094" y="53099"/>
                    <a:pt x="227319" y="53293"/>
                    <a:pt x="226737" y="53293"/>
                  </a:cubicBezTo>
                  <a:cubicBezTo>
                    <a:pt x="226156" y="53293"/>
                    <a:pt x="225768" y="53487"/>
                    <a:pt x="225381" y="53293"/>
                  </a:cubicBezTo>
                  <a:cubicBezTo>
                    <a:pt x="224993" y="53293"/>
                    <a:pt x="224799" y="53099"/>
                    <a:pt x="224606" y="53099"/>
                  </a:cubicBezTo>
                  <a:cubicBezTo>
                    <a:pt x="224412" y="52905"/>
                    <a:pt x="224218" y="52712"/>
                    <a:pt x="224218" y="52518"/>
                  </a:cubicBezTo>
                  <a:lnTo>
                    <a:pt x="214528" y="13565"/>
                  </a:lnTo>
                  <a:cubicBezTo>
                    <a:pt x="214528" y="13372"/>
                    <a:pt x="214528" y="13178"/>
                    <a:pt x="214528" y="12984"/>
                  </a:cubicBezTo>
                  <a:cubicBezTo>
                    <a:pt x="214528" y="12790"/>
                    <a:pt x="214722" y="12597"/>
                    <a:pt x="215110" y="12403"/>
                  </a:cubicBezTo>
                  <a:cubicBezTo>
                    <a:pt x="215304" y="12209"/>
                    <a:pt x="215885" y="12015"/>
                    <a:pt x="216273" y="11821"/>
                  </a:cubicBezTo>
                  <a:cubicBezTo>
                    <a:pt x="216854" y="11628"/>
                    <a:pt x="217435" y="11434"/>
                    <a:pt x="218210" y="11240"/>
                  </a:cubicBezTo>
                  <a:cubicBezTo>
                    <a:pt x="218986" y="11046"/>
                    <a:pt x="219761" y="10852"/>
                    <a:pt x="220342" y="10852"/>
                  </a:cubicBezTo>
                  <a:cubicBezTo>
                    <a:pt x="220924" y="10852"/>
                    <a:pt x="221311" y="10852"/>
                    <a:pt x="221699" y="10852"/>
                  </a:cubicBezTo>
                  <a:cubicBezTo>
                    <a:pt x="222086" y="10852"/>
                    <a:pt x="222280" y="11046"/>
                    <a:pt x="222474" y="11046"/>
                  </a:cubicBezTo>
                  <a:cubicBezTo>
                    <a:pt x="222668" y="11240"/>
                    <a:pt x="222668" y="11434"/>
                    <a:pt x="222861" y="11628"/>
                  </a:cubicBezTo>
                  <a:lnTo>
                    <a:pt x="226737" y="26743"/>
                  </a:lnTo>
                  <a:lnTo>
                    <a:pt x="242241" y="22868"/>
                  </a:lnTo>
                  <a:lnTo>
                    <a:pt x="238365" y="7752"/>
                  </a:lnTo>
                  <a:cubicBezTo>
                    <a:pt x="238365" y="7558"/>
                    <a:pt x="238365" y="7364"/>
                    <a:pt x="238365" y="7170"/>
                  </a:cubicBezTo>
                  <a:cubicBezTo>
                    <a:pt x="238559" y="6977"/>
                    <a:pt x="238559" y="6783"/>
                    <a:pt x="238946" y="6589"/>
                  </a:cubicBezTo>
                  <a:cubicBezTo>
                    <a:pt x="239140" y="6395"/>
                    <a:pt x="239528" y="6201"/>
                    <a:pt x="240109" y="6008"/>
                  </a:cubicBezTo>
                  <a:cubicBezTo>
                    <a:pt x="240690" y="5814"/>
                    <a:pt x="241272" y="5620"/>
                    <a:pt x="242047" y="5426"/>
                  </a:cubicBezTo>
                  <a:cubicBezTo>
                    <a:pt x="242822" y="5232"/>
                    <a:pt x="243597" y="5039"/>
                    <a:pt x="244179" y="5039"/>
                  </a:cubicBezTo>
                  <a:cubicBezTo>
                    <a:pt x="244760" y="5039"/>
                    <a:pt x="245148" y="5039"/>
                    <a:pt x="245535" y="5039"/>
                  </a:cubicBezTo>
                  <a:cubicBezTo>
                    <a:pt x="245923" y="5039"/>
                    <a:pt x="246117" y="5232"/>
                    <a:pt x="246310" y="5232"/>
                  </a:cubicBezTo>
                  <a:cubicBezTo>
                    <a:pt x="246504" y="5426"/>
                    <a:pt x="246698" y="5620"/>
                    <a:pt x="246698" y="5814"/>
                  </a:cubicBezTo>
                  <a:lnTo>
                    <a:pt x="256388" y="44766"/>
                  </a:lnTo>
                  <a:lnTo>
                    <a:pt x="256388" y="44766"/>
                  </a:lnTo>
                  <a:close/>
                  <a:moveTo>
                    <a:pt x="150771" y="48642"/>
                  </a:moveTo>
                  <a:lnTo>
                    <a:pt x="147089" y="50967"/>
                  </a:lnTo>
                  <a:cubicBezTo>
                    <a:pt x="145538" y="51936"/>
                    <a:pt x="144375" y="52905"/>
                    <a:pt x="143794" y="53681"/>
                  </a:cubicBezTo>
                  <a:cubicBezTo>
                    <a:pt x="143213" y="54456"/>
                    <a:pt x="142825" y="55037"/>
                    <a:pt x="142631" y="56006"/>
                  </a:cubicBezTo>
                  <a:cubicBezTo>
                    <a:pt x="142438" y="56781"/>
                    <a:pt x="142438" y="57556"/>
                    <a:pt x="142631" y="58332"/>
                  </a:cubicBezTo>
                  <a:cubicBezTo>
                    <a:pt x="142825" y="59107"/>
                    <a:pt x="143213" y="59882"/>
                    <a:pt x="143600" y="60657"/>
                  </a:cubicBezTo>
                  <a:cubicBezTo>
                    <a:pt x="144182" y="61432"/>
                    <a:pt x="144569" y="62014"/>
                    <a:pt x="145344" y="62595"/>
                  </a:cubicBezTo>
                  <a:cubicBezTo>
                    <a:pt x="145926" y="63176"/>
                    <a:pt x="146701" y="63370"/>
                    <a:pt x="147476" y="63564"/>
                  </a:cubicBezTo>
                  <a:cubicBezTo>
                    <a:pt x="148251" y="63758"/>
                    <a:pt x="149220" y="63758"/>
                    <a:pt x="149995" y="63370"/>
                  </a:cubicBezTo>
                  <a:cubicBezTo>
                    <a:pt x="150964" y="63176"/>
                    <a:pt x="152127" y="62595"/>
                    <a:pt x="153678" y="61626"/>
                  </a:cubicBezTo>
                  <a:lnTo>
                    <a:pt x="157553" y="59107"/>
                  </a:lnTo>
                  <a:lnTo>
                    <a:pt x="150771" y="48642"/>
                  </a:lnTo>
                  <a:lnTo>
                    <a:pt x="150771" y="48642"/>
                  </a:lnTo>
                  <a:close/>
                  <a:moveTo>
                    <a:pt x="176739" y="73447"/>
                  </a:moveTo>
                  <a:cubicBezTo>
                    <a:pt x="176933" y="73641"/>
                    <a:pt x="176933" y="73835"/>
                    <a:pt x="176933" y="74029"/>
                  </a:cubicBezTo>
                  <a:cubicBezTo>
                    <a:pt x="176933" y="74223"/>
                    <a:pt x="176739" y="74416"/>
                    <a:pt x="176545" y="74804"/>
                  </a:cubicBezTo>
                  <a:cubicBezTo>
                    <a:pt x="176351" y="74998"/>
                    <a:pt x="175964" y="75385"/>
                    <a:pt x="175576" y="75773"/>
                  </a:cubicBezTo>
                  <a:cubicBezTo>
                    <a:pt x="175188" y="76160"/>
                    <a:pt x="174607" y="76548"/>
                    <a:pt x="173832" y="76936"/>
                  </a:cubicBezTo>
                  <a:cubicBezTo>
                    <a:pt x="173057" y="77323"/>
                    <a:pt x="172475" y="77711"/>
                    <a:pt x="172088" y="78098"/>
                  </a:cubicBezTo>
                  <a:cubicBezTo>
                    <a:pt x="171506" y="78292"/>
                    <a:pt x="171119" y="78486"/>
                    <a:pt x="170731" y="78486"/>
                  </a:cubicBezTo>
                  <a:cubicBezTo>
                    <a:pt x="170344" y="78486"/>
                    <a:pt x="170150" y="78486"/>
                    <a:pt x="169956" y="78486"/>
                  </a:cubicBezTo>
                  <a:cubicBezTo>
                    <a:pt x="169762" y="78486"/>
                    <a:pt x="169569" y="78292"/>
                    <a:pt x="169569" y="78098"/>
                  </a:cubicBezTo>
                  <a:lnTo>
                    <a:pt x="161042" y="64727"/>
                  </a:lnTo>
                  <a:lnTo>
                    <a:pt x="158329" y="66471"/>
                  </a:lnTo>
                  <a:cubicBezTo>
                    <a:pt x="157166" y="67246"/>
                    <a:pt x="156391" y="67827"/>
                    <a:pt x="156003" y="68409"/>
                  </a:cubicBezTo>
                  <a:cubicBezTo>
                    <a:pt x="155615" y="68990"/>
                    <a:pt x="155228" y="69765"/>
                    <a:pt x="155034" y="70347"/>
                  </a:cubicBezTo>
                  <a:cubicBezTo>
                    <a:pt x="154840" y="71122"/>
                    <a:pt x="154840" y="71897"/>
                    <a:pt x="154840" y="72866"/>
                  </a:cubicBezTo>
                  <a:cubicBezTo>
                    <a:pt x="154840" y="73835"/>
                    <a:pt x="155228" y="74804"/>
                    <a:pt x="155422" y="75967"/>
                  </a:cubicBezTo>
                  <a:lnTo>
                    <a:pt x="157553" y="85463"/>
                  </a:lnTo>
                  <a:cubicBezTo>
                    <a:pt x="157553" y="85850"/>
                    <a:pt x="157553" y="86044"/>
                    <a:pt x="157553" y="86238"/>
                  </a:cubicBezTo>
                  <a:cubicBezTo>
                    <a:pt x="157553" y="86432"/>
                    <a:pt x="157360" y="86819"/>
                    <a:pt x="157166" y="87013"/>
                  </a:cubicBezTo>
                  <a:cubicBezTo>
                    <a:pt x="156972" y="87400"/>
                    <a:pt x="156584" y="87594"/>
                    <a:pt x="156003" y="87982"/>
                  </a:cubicBezTo>
                  <a:cubicBezTo>
                    <a:pt x="155615" y="88369"/>
                    <a:pt x="154840" y="88757"/>
                    <a:pt x="154065" y="89145"/>
                  </a:cubicBezTo>
                  <a:cubicBezTo>
                    <a:pt x="153290" y="89726"/>
                    <a:pt x="152515" y="90114"/>
                    <a:pt x="151933" y="90307"/>
                  </a:cubicBezTo>
                  <a:cubicBezTo>
                    <a:pt x="151352" y="90501"/>
                    <a:pt x="150964" y="90695"/>
                    <a:pt x="150771" y="90889"/>
                  </a:cubicBezTo>
                  <a:cubicBezTo>
                    <a:pt x="150383" y="90889"/>
                    <a:pt x="150189" y="90889"/>
                    <a:pt x="149995" y="90889"/>
                  </a:cubicBezTo>
                  <a:cubicBezTo>
                    <a:pt x="149802" y="90889"/>
                    <a:pt x="149802" y="90695"/>
                    <a:pt x="149608" y="90501"/>
                  </a:cubicBezTo>
                  <a:cubicBezTo>
                    <a:pt x="149414" y="90307"/>
                    <a:pt x="149414" y="90114"/>
                    <a:pt x="149220" y="89726"/>
                  </a:cubicBezTo>
                  <a:cubicBezTo>
                    <a:pt x="149026" y="89338"/>
                    <a:pt x="149026" y="88951"/>
                    <a:pt x="148833" y="88369"/>
                  </a:cubicBezTo>
                  <a:lnTo>
                    <a:pt x="147089" y="79649"/>
                  </a:lnTo>
                  <a:cubicBezTo>
                    <a:pt x="146895" y="78486"/>
                    <a:pt x="146701" y="77517"/>
                    <a:pt x="146701" y="76548"/>
                  </a:cubicBezTo>
                  <a:cubicBezTo>
                    <a:pt x="146701" y="75579"/>
                    <a:pt x="146701" y="74804"/>
                    <a:pt x="146701" y="73835"/>
                  </a:cubicBezTo>
                  <a:cubicBezTo>
                    <a:pt x="146895" y="73060"/>
                    <a:pt x="147089" y="72285"/>
                    <a:pt x="147282" y="71509"/>
                  </a:cubicBezTo>
                  <a:cubicBezTo>
                    <a:pt x="147476" y="70734"/>
                    <a:pt x="147864" y="70153"/>
                    <a:pt x="148445" y="69572"/>
                  </a:cubicBezTo>
                  <a:cubicBezTo>
                    <a:pt x="147089" y="69959"/>
                    <a:pt x="145926" y="70153"/>
                    <a:pt x="144569" y="70153"/>
                  </a:cubicBezTo>
                  <a:cubicBezTo>
                    <a:pt x="143407" y="70153"/>
                    <a:pt x="142244" y="70153"/>
                    <a:pt x="141081" y="69765"/>
                  </a:cubicBezTo>
                  <a:cubicBezTo>
                    <a:pt x="140112" y="69378"/>
                    <a:pt x="138949" y="68796"/>
                    <a:pt x="138174" y="68021"/>
                  </a:cubicBezTo>
                  <a:cubicBezTo>
                    <a:pt x="137205" y="67246"/>
                    <a:pt x="136430" y="66277"/>
                    <a:pt x="135655" y="65114"/>
                  </a:cubicBezTo>
                  <a:cubicBezTo>
                    <a:pt x="134686" y="63564"/>
                    <a:pt x="133911" y="61820"/>
                    <a:pt x="133717" y="60076"/>
                  </a:cubicBezTo>
                  <a:cubicBezTo>
                    <a:pt x="133523" y="58332"/>
                    <a:pt x="133523" y="56781"/>
                    <a:pt x="134104" y="55037"/>
                  </a:cubicBezTo>
                  <a:cubicBezTo>
                    <a:pt x="134686" y="53487"/>
                    <a:pt x="135655" y="51743"/>
                    <a:pt x="136818" y="50192"/>
                  </a:cubicBezTo>
                  <a:cubicBezTo>
                    <a:pt x="138174" y="48642"/>
                    <a:pt x="140306" y="46898"/>
                    <a:pt x="143213" y="44960"/>
                  </a:cubicBezTo>
                  <a:lnTo>
                    <a:pt x="152127" y="39340"/>
                  </a:lnTo>
                  <a:cubicBezTo>
                    <a:pt x="152709" y="38952"/>
                    <a:pt x="153290" y="38759"/>
                    <a:pt x="154065" y="38952"/>
                  </a:cubicBezTo>
                  <a:cubicBezTo>
                    <a:pt x="154646" y="39146"/>
                    <a:pt x="155228" y="39534"/>
                    <a:pt x="155809" y="40309"/>
                  </a:cubicBezTo>
                  <a:lnTo>
                    <a:pt x="176739" y="73447"/>
                  </a:lnTo>
                  <a:lnTo>
                    <a:pt x="176739" y="73447"/>
                  </a:lnTo>
                  <a:close/>
                  <a:moveTo>
                    <a:pt x="107361" y="82556"/>
                  </a:moveTo>
                  <a:lnTo>
                    <a:pt x="107361" y="82556"/>
                  </a:lnTo>
                  <a:lnTo>
                    <a:pt x="114919" y="100191"/>
                  </a:lnTo>
                  <a:lnTo>
                    <a:pt x="124027" y="92245"/>
                  </a:lnTo>
                  <a:lnTo>
                    <a:pt x="107361" y="82556"/>
                  </a:lnTo>
                  <a:lnTo>
                    <a:pt x="107361" y="82556"/>
                  </a:lnTo>
                  <a:close/>
                  <a:moveTo>
                    <a:pt x="142631" y="93020"/>
                  </a:moveTo>
                  <a:cubicBezTo>
                    <a:pt x="143407" y="93408"/>
                    <a:pt x="143988" y="93796"/>
                    <a:pt x="144182" y="93989"/>
                  </a:cubicBezTo>
                  <a:cubicBezTo>
                    <a:pt x="144569" y="94183"/>
                    <a:pt x="144763" y="94571"/>
                    <a:pt x="144763" y="94958"/>
                  </a:cubicBezTo>
                  <a:cubicBezTo>
                    <a:pt x="144763" y="95346"/>
                    <a:pt x="144569" y="95734"/>
                    <a:pt x="144182" y="96121"/>
                  </a:cubicBezTo>
                  <a:cubicBezTo>
                    <a:pt x="143794" y="96509"/>
                    <a:pt x="143213" y="97090"/>
                    <a:pt x="142244" y="97865"/>
                  </a:cubicBezTo>
                  <a:cubicBezTo>
                    <a:pt x="141469" y="98640"/>
                    <a:pt x="140693" y="99222"/>
                    <a:pt x="140306" y="99609"/>
                  </a:cubicBezTo>
                  <a:cubicBezTo>
                    <a:pt x="139724" y="99997"/>
                    <a:pt x="139337" y="100191"/>
                    <a:pt x="139143" y="100385"/>
                  </a:cubicBezTo>
                  <a:cubicBezTo>
                    <a:pt x="138755" y="100578"/>
                    <a:pt x="138562" y="100578"/>
                    <a:pt x="138368" y="100578"/>
                  </a:cubicBezTo>
                  <a:cubicBezTo>
                    <a:pt x="138174" y="100578"/>
                    <a:pt x="137980" y="100385"/>
                    <a:pt x="137593" y="100191"/>
                  </a:cubicBezTo>
                  <a:lnTo>
                    <a:pt x="129841" y="95734"/>
                  </a:lnTo>
                  <a:lnTo>
                    <a:pt x="117826" y="106392"/>
                  </a:lnTo>
                  <a:lnTo>
                    <a:pt x="121314" y="114338"/>
                  </a:lnTo>
                  <a:cubicBezTo>
                    <a:pt x="121508" y="114725"/>
                    <a:pt x="121508" y="114919"/>
                    <a:pt x="121508" y="115113"/>
                  </a:cubicBezTo>
                  <a:cubicBezTo>
                    <a:pt x="121508" y="115307"/>
                    <a:pt x="121508" y="115694"/>
                    <a:pt x="121314" y="115888"/>
                  </a:cubicBezTo>
                  <a:cubicBezTo>
                    <a:pt x="121120" y="116276"/>
                    <a:pt x="120927" y="116469"/>
                    <a:pt x="120539" y="117051"/>
                  </a:cubicBezTo>
                  <a:cubicBezTo>
                    <a:pt x="120151" y="117438"/>
                    <a:pt x="119570" y="118020"/>
                    <a:pt x="118795" y="118601"/>
                  </a:cubicBezTo>
                  <a:cubicBezTo>
                    <a:pt x="118020" y="119182"/>
                    <a:pt x="117438" y="119764"/>
                    <a:pt x="117051" y="120151"/>
                  </a:cubicBezTo>
                  <a:cubicBezTo>
                    <a:pt x="116663" y="120539"/>
                    <a:pt x="116276" y="120733"/>
                    <a:pt x="115888" y="120539"/>
                  </a:cubicBezTo>
                  <a:cubicBezTo>
                    <a:pt x="115500" y="120539"/>
                    <a:pt x="115307" y="120345"/>
                    <a:pt x="114919" y="119958"/>
                  </a:cubicBezTo>
                  <a:cubicBezTo>
                    <a:pt x="114725" y="119570"/>
                    <a:pt x="114338" y="118989"/>
                    <a:pt x="114144" y="118213"/>
                  </a:cubicBezTo>
                  <a:lnTo>
                    <a:pt x="98834" y="81199"/>
                  </a:lnTo>
                  <a:cubicBezTo>
                    <a:pt x="98640" y="80812"/>
                    <a:pt x="98640" y="80424"/>
                    <a:pt x="98640" y="80230"/>
                  </a:cubicBezTo>
                  <a:cubicBezTo>
                    <a:pt x="98640" y="80036"/>
                    <a:pt x="98640" y="79649"/>
                    <a:pt x="99028" y="79261"/>
                  </a:cubicBezTo>
                  <a:cubicBezTo>
                    <a:pt x="99222" y="78874"/>
                    <a:pt x="99609" y="78486"/>
                    <a:pt x="99997" y="78098"/>
                  </a:cubicBezTo>
                  <a:cubicBezTo>
                    <a:pt x="100578" y="77711"/>
                    <a:pt x="101160" y="76936"/>
                    <a:pt x="101935" y="76354"/>
                  </a:cubicBezTo>
                  <a:cubicBezTo>
                    <a:pt x="102904" y="75385"/>
                    <a:pt x="103679" y="74804"/>
                    <a:pt x="104260" y="74223"/>
                  </a:cubicBezTo>
                  <a:cubicBezTo>
                    <a:pt x="104842" y="73835"/>
                    <a:pt x="105423" y="73447"/>
                    <a:pt x="105811" y="73254"/>
                  </a:cubicBezTo>
                  <a:cubicBezTo>
                    <a:pt x="106198" y="73060"/>
                    <a:pt x="106586" y="73060"/>
                    <a:pt x="106780" y="73060"/>
                  </a:cubicBezTo>
                  <a:cubicBezTo>
                    <a:pt x="107167" y="73060"/>
                    <a:pt x="107361" y="73254"/>
                    <a:pt x="107749" y="73447"/>
                  </a:cubicBezTo>
                  <a:lnTo>
                    <a:pt x="142631" y="93020"/>
                  </a:lnTo>
                  <a:close/>
                  <a:moveTo>
                    <a:pt x="109299" y="126740"/>
                  </a:moveTo>
                  <a:cubicBezTo>
                    <a:pt x="109493" y="126934"/>
                    <a:pt x="109493" y="127128"/>
                    <a:pt x="109493" y="127322"/>
                  </a:cubicBezTo>
                  <a:cubicBezTo>
                    <a:pt x="109493" y="127516"/>
                    <a:pt x="109493" y="127903"/>
                    <a:pt x="109299" y="128097"/>
                  </a:cubicBezTo>
                  <a:cubicBezTo>
                    <a:pt x="109105" y="128485"/>
                    <a:pt x="108911" y="128872"/>
                    <a:pt x="108718" y="129260"/>
                  </a:cubicBezTo>
                  <a:cubicBezTo>
                    <a:pt x="108524" y="129647"/>
                    <a:pt x="107942" y="130229"/>
                    <a:pt x="107555" y="131004"/>
                  </a:cubicBezTo>
                  <a:cubicBezTo>
                    <a:pt x="106973" y="131585"/>
                    <a:pt x="106586" y="132167"/>
                    <a:pt x="106198" y="132554"/>
                  </a:cubicBezTo>
                  <a:cubicBezTo>
                    <a:pt x="105811" y="132942"/>
                    <a:pt x="105423" y="133136"/>
                    <a:pt x="105229" y="133329"/>
                  </a:cubicBezTo>
                  <a:cubicBezTo>
                    <a:pt x="104842" y="133523"/>
                    <a:pt x="104648" y="133523"/>
                    <a:pt x="104454" y="133523"/>
                  </a:cubicBezTo>
                  <a:cubicBezTo>
                    <a:pt x="104260" y="133523"/>
                    <a:pt x="104067" y="133523"/>
                    <a:pt x="103873" y="133329"/>
                  </a:cubicBezTo>
                  <a:lnTo>
                    <a:pt x="90501" y="122671"/>
                  </a:lnTo>
                  <a:lnTo>
                    <a:pt x="80424" y="135267"/>
                  </a:lnTo>
                  <a:lnTo>
                    <a:pt x="93796" y="146120"/>
                  </a:lnTo>
                  <a:cubicBezTo>
                    <a:pt x="93989" y="146313"/>
                    <a:pt x="93989" y="146507"/>
                    <a:pt x="94183" y="146701"/>
                  </a:cubicBezTo>
                  <a:cubicBezTo>
                    <a:pt x="94183" y="146895"/>
                    <a:pt x="94183" y="147089"/>
                    <a:pt x="94183" y="147476"/>
                  </a:cubicBezTo>
                  <a:cubicBezTo>
                    <a:pt x="93989" y="147864"/>
                    <a:pt x="93796" y="148251"/>
                    <a:pt x="93602" y="148639"/>
                  </a:cubicBezTo>
                  <a:cubicBezTo>
                    <a:pt x="93214" y="149220"/>
                    <a:pt x="92827" y="149608"/>
                    <a:pt x="92439" y="150383"/>
                  </a:cubicBezTo>
                  <a:cubicBezTo>
                    <a:pt x="91858" y="150964"/>
                    <a:pt x="91470" y="151546"/>
                    <a:pt x="91083" y="151933"/>
                  </a:cubicBezTo>
                  <a:cubicBezTo>
                    <a:pt x="90695" y="152321"/>
                    <a:pt x="90307" y="152709"/>
                    <a:pt x="90114" y="152902"/>
                  </a:cubicBezTo>
                  <a:cubicBezTo>
                    <a:pt x="89920" y="153096"/>
                    <a:pt x="89532" y="153096"/>
                    <a:pt x="89338" y="153096"/>
                  </a:cubicBezTo>
                  <a:cubicBezTo>
                    <a:pt x="89145" y="153096"/>
                    <a:pt x="88951" y="153096"/>
                    <a:pt x="88757" y="152902"/>
                  </a:cubicBezTo>
                  <a:lnTo>
                    <a:pt x="57169" y="127709"/>
                  </a:lnTo>
                  <a:cubicBezTo>
                    <a:pt x="56975" y="127516"/>
                    <a:pt x="56781" y="127322"/>
                    <a:pt x="56781" y="127128"/>
                  </a:cubicBezTo>
                  <a:cubicBezTo>
                    <a:pt x="56781" y="126934"/>
                    <a:pt x="56781" y="126547"/>
                    <a:pt x="56975" y="126353"/>
                  </a:cubicBezTo>
                  <a:cubicBezTo>
                    <a:pt x="57169" y="125965"/>
                    <a:pt x="57363" y="125578"/>
                    <a:pt x="57556" y="125190"/>
                  </a:cubicBezTo>
                  <a:cubicBezTo>
                    <a:pt x="57944" y="124609"/>
                    <a:pt x="58332" y="124221"/>
                    <a:pt x="58719" y="123446"/>
                  </a:cubicBezTo>
                  <a:cubicBezTo>
                    <a:pt x="59301" y="122865"/>
                    <a:pt x="59688" y="122283"/>
                    <a:pt x="60076" y="121896"/>
                  </a:cubicBezTo>
                  <a:cubicBezTo>
                    <a:pt x="60463" y="121508"/>
                    <a:pt x="60851" y="121120"/>
                    <a:pt x="61045" y="120927"/>
                  </a:cubicBezTo>
                  <a:cubicBezTo>
                    <a:pt x="61238" y="120733"/>
                    <a:pt x="61626" y="120733"/>
                    <a:pt x="61820" y="120733"/>
                  </a:cubicBezTo>
                  <a:cubicBezTo>
                    <a:pt x="62014" y="120733"/>
                    <a:pt x="62207" y="120733"/>
                    <a:pt x="62401" y="120927"/>
                  </a:cubicBezTo>
                  <a:lnTo>
                    <a:pt x="74610" y="130616"/>
                  </a:lnTo>
                  <a:lnTo>
                    <a:pt x="84494" y="118213"/>
                  </a:lnTo>
                  <a:lnTo>
                    <a:pt x="72285" y="108524"/>
                  </a:lnTo>
                  <a:cubicBezTo>
                    <a:pt x="72091" y="108330"/>
                    <a:pt x="72091" y="108136"/>
                    <a:pt x="71897" y="107942"/>
                  </a:cubicBezTo>
                  <a:cubicBezTo>
                    <a:pt x="71897" y="107749"/>
                    <a:pt x="71897" y="107555"/>
                    <a:pt x="71897" y="107167"/>
                  </a:cubicBezTo>
                  <a:cubicBezTo>
                    <a:pt x="72091" y="106780"/>
                    <a:pt x="72285" y="106392"/>
                    <a:pt x="72478" y="106005"/>
                  </a:cubicBezTo>
                  <a:cubicBezTo>
                    <a:pt x="72866" y="105423"/>
                    <a:pt x="73254" y="104842"/>
                    <a:pt x="73641" y="104260"/>
                  </a:cubicBezTo>
                  <a:cubicBezTo>
                    <a:pt x="74223" y="103679"/>
                    <a:pt x="74610" y="103098"/>
                    <a:pt x="74998" y="102710"/>
                  </a:cubicBezTo>
                  <a:cubicBezTo>
                    <a:pt x="75385" y="102323"/>
                    <a:pt x="75773" y="101935"/>
                    <a:pt x="75967" y="101935"/>
                  </a:cubicBezTo>
                  <a:cubicBezTo>
                    <a:pt x="76160" y="101741"/>
                    <a:pt x="76548" y="101741"/>
                    <a:pt x="76742" y="101741"/>
                  </a:cubicBezTo>
                  <a:cubicBezTo>
                    <a:pt x="76936" y="101741"/>
                    <a:pt x="77129" y="101741"/>
                    <a:pt x="77323" y="101935"/>
                  </a:cubicBezTo>
                  <a:lnTo>
                    <a:pt x="109299" y="126740"/>
                  </a:lnTo>
                  <a:lnTo>
                    <a:pt x="109299" y="126740"/>
                  </a:lnTo>
                  <a:close/>
                  <a:moveTo>
                    <a:pt x="68215" y="162398"/>
                  </a:moveTo>
                  <a:cubicBezTo>
                    <a:pt x="67246" y="161817"/>
                    <a:pt x="66471" y="161623"/>
                    <a:pt x="65502" y="161429"/>
                  </a:cubicBezTo>
                  <a:cubicBezTo>
                    <a:pt x="64533" y="161235"/>
                    <a:pt x="63758" y="161429"/>
                    <a:pt x="62983" y="161623"/>
                  </a:cubicBezTo>
                  <a:cubicBezTo>
                    <a:pt x="62207" y="161817"/>
                    <a:pt x="61432" y="162398"/>
                    <a:pt x="60657" y="163173"/>
                  </a:cubicBezTo>
                  <a:cubicBezTo>
                    <a:pt x="59882" y="163949"/>
                    <a:pt x="59107" y="165111"/>
                    <a:pt x="58138" y="166855"/>
                  </a:cubicBezTo>
                  <a:lnTo>
                    <a:pt x="55812" y="171313"/>
                  </a:lnTo>
                  <a:lnTo>
                    <a:pt x="67634" y="177902"/>
                  </a:lnTo>
                  <a:lnTo>
                    <a:pt x="70153" y="173444"/>
                  </a:lnTo>
                  <a:cubicBezTo>
                    <a:pt x="71122" y="171700"/>
                    <a:pt x="71703" y="170150"/>
                    <a:pt x="71897" y="169181"/>
                  </a:cubicBezTo>
                  <a:cubicBezTo>
                    <a:pt x="72091" y="168018"/>
                    <a:pt x="71897" y="167049"/>
                    <a:pt x="71703" y="166274"/>
                  </a:cubicBezTo>
                  <a:cubicBezTo>
                    <a:pt x="71316" y="165499"/>
                    <a:pt x="70928" y="164724"/>
                    <a:pt x="70347" y="164142"/>
                  </a:cubicBezTo>
                  <a:cubicBezTo>
                    <a:pt x="69572" y="163173"/>
                    <a:pt x="68796" y="162786"/>
                    <a:pt x="68215" y="162398"/>
                  </a:cubicBezTo>
                  <a:lnTo>
                    <a:pt x="68215" y="162398"/>
                  </a:lnTo>
                  <a:close/>
                  <a:moveTo>
                    <a:pt x="71897" y="154259"/>
                  </a:moveTo>
                  <a:cubicBezTo>
                    <a:pt x="73641" y="155228"/>
                    <a:pt x="75192" y="156391"/>
                    <a:pt x="76354" y="157747"/>
                  </a:cubicBezTo>
                  <a:cubicBezTo>
                    <a:pt x="77517" y="159104"/>
                    <a:pt x="78292" y="160654"/>
                    <a:pt x="78874" y="162592"/>
                  </a:cubicBezTo>
                  <a:cubicBezTo>
                    <a:pt x="79261" y="164336"/>
                    <a:pt x="79261" y="166468"/>
                    <a:pt x="78874" y="168600"/>
                  </a:cubicBezTo>
                  <a:cubicBezTo>
                    <a:pt x="78486" y="170925"/>
                    <a:pt x="77323" y="173638"/>
                    <a:pt x="75579" y="176933"/>
                  </a:cubicBezTo>
                  <a:lnTo>
                    <a:pt x="70347" y="186235"/>
                  </a:lnTo>
                  <a:cubicBezTo>
                    <a:pt x="70153" y="186622"/>
                    <a:pt x="69959" y="186816"/>
                    <a:pt x="69765" y="187010"/>
                  </a:cubicBezTo>
                  <a:cubicBezTo>
                    <a:pt x="69572" y="187204"/>
                    <a:pt x="69184" y="187397"/>
                    <a:pt x="68990" y="187591"/>
                  </a:cubicBezTo>
                  <a:cubicBezTo>
                    <a:pt x="68603" y="187591"/>
                    <a:pt x="68409" y="187785"/>
                    <a:pt x="68021" y="187591"/>
                  </a:cubicBezTo>
                  <a:cubicBezTo>
                    <a:pt x="67634" y="187591"/>
                    <a:pt x="67246" y="187397"/>
                    <a:pt x="66858" y="187204"/>
                  </a:cubicBezTo>
                  <a:lnTo>
                    <a:pt x="33139" y="168212"/>
                  </a:lnTo>
                  <a:cubicBezTo>
                    <a:pt x="32945" y="168212"/>
                    <a:pt x="32751" y="168018"/>
                    <a:pt x="32751" y="167824"/>
                  </a:cubicBezTo>
                  <a:cubicBezTo>
                    <a:pt x="32751" y="167631"/>
                    <a:pt x="32751" y="167243"/>
                    <a:pt x="32751" y="167049"/>
                  </a:cubicBezTo>
                  <a:cubicBezTo>
                    <a:pt x="32751" y="166662"/>
                    <a:pt x="32945" y="166274"/>
                    <a:pt x="33139" y="165693"/>
                  </a:cubicBezTo>
                  <a:cubicBezTo>
                    <a:pt x="33332" y="165111"/>
                    <a:pt x="33720" y="164530"/>
                    <a:pt x="34107" y="163949"/>
                  </a:cubicBezTo>
                  <a:cubicBezTo>
                    <a:pt x="34495" y="163173"/>
                    <a:pt x="34883" y="162592"/>
                    <a:pt x="35270" y="162204"/>
                  </a:cubicBezTo>
                  <a:cubicBezTo>
                    <a:pt x="35658" y="161817"/>
                    <a:pt x="35852" y="161429"/>
                    <a:pt x="36045" y="161235"/>
                  </a:cubicBezTo>
                  <a:cubicBezTo>
                    <a:pt x="36239" y="161042"/>
                    <a:pt x="36627" y="160848"/>
                    <a:pt x="36821" y="160848"/>
                  </a:cubicBezTo>
                  <a:cubicBezTo>
                    <a:pt x="37014" y="160848"/>
                    <a:pt x="37208" y="160848"/>
                    <a:pt x="37402" y="161042"/>
                  </a:cubicBezTo>
                  <a:lnTo>
                    <a:pt x="49998" y="168212"/>
                  </a:lnTo>
                  <a:lnTo>
                    <a:pt x="52905" y="162980"/>
                  </a:lnTo>
                  <a:cubicBezTo>
                    <a:pt x="54456" y="160266"/>
                    <a:pt x="56006" y="158135"/>
                    <a:pt x="57363" y="156584"/>
                  </a:cubicBezTo>
                  <a:cubicBezTo>
                    <a:pt x="58719" y="155228"/>
                    <a:pt x="60269" y="154259"/>
                    <a:pt x="61820" y="153484"/>
                  </a:cubicBezTo>
                  <a:cubicBezTo>
                    <a:pt x="63370" y="152902"/>
                    <a:pt x="65114" y="152709"/>
                    <a:pt x="66858" y="152709"/>
                  </a:cubicBezTo>
                  <a:cubicBezTo>
                    <a:pt x="68409" y="152709"/>
                    <a:pt x="70153" y="153290"/>
                    <a:pt x="71897" y="154259"/>
                  </a:cubicBezTo>
                  <a:lnTo>
                    <a:pt x="71897" y="154259"/>
                  </a:lnTo>
                  <a:close/>
                  <a:moveTo>
                    <a:pt x="62595" y="199413"/>
                  </a:moveTo>
                  <a:cubicBezTo>
                    <a:pt x="62789" y="199413"/>
                    <a:pt x="62983" y="199606"/>
                    <a:pt x="62983" y="199800"/>
                  </a:cubicBezTo>
                  <a:cubicBezTo>
                    <a:pt x="63176" y="199994"/>
                    <a:pt x="63176" y="200188"/>
                    <a:pt x="63176" y="200575"/>
                  </a:cubicBezTo>
                  <a:cubicBezTo>
                    <a:pt x="63176" y="200963"/>
                    <a:pt x="63176" y="201351"/>
                    <a:pt x="62983" y="201932"/>
                  </a:cubicBezTo>
                  <a:cubicBezTo>
                    <a:pt x="62789" y="202513"/>
                    <a:pt x="62595" y="203095"/>
                    <a:pt x="62401" y="203870"/>
                  </a:cubicBezTo>
                  <a:cubicBezTo>
                    <a:pt x="62207" y="204645"/>
                    <a:pt x="61820" y="205420"/>
                    <a:pt x="61626" y="205808"/>
                  </a:cubicBezTo>
                  <a:cubicBezTo>
                    <a:pt x="61432" y="206389"/>
                    <a:pt x="61238" y="206777"/>
                    <a:pt x="60851" y="206971"/>
                  </a:cubicBezTo>
                  <a:cubicBezTo>
                    <a:pt x="60657" y="207164"/>
                    <a:pt x="60463" y="207358"/>
                    <a:pt x="60269" y="207552"/>
                  </a:cubicBezTo>
                  <a:cubicBezTo>
                    <a:pt x="60076" y="207552"/>
                    <a:pt x="59882" y="207552"/>
                    <a:pt x="59688" y="207552"/>
                  </a:cubicBezTo>
                  <a:lnTo>
                    <a:pt x="27325" y="195924"/>
                  </a:lnTo>
                  <a:lnTo>
                    <a:pt x="24224" y="204451"/>
                  </a:lnTo>
                  <a:cubicBezTo>
                    <a:pt x="28681" y="206777"/>
                    <a:pt x="32557" y="208715"/>
                    <a:pt x="36045" y="210653"/>
                  </a:cubicBezTo>
                  <a:cubicBezTo>
                    <a:pt x="39340" y="212590"/>
                    <a:pt x="42247" y="214335"/>
                    <a:pt x="44379" y="215885"/>
                  </a:cubicBezTo>
                  <a:cubicBezTo>
                    <a:pt x="46704" y="217435"/>
                    <a:pt x="48448" y="218986"/>
                    <a:pt x="49805" y="220342"/>
                  </a:cubicBezTo>
                  <a:cubicBezTo>
                    <a:pt x="51161" y="221699"/>
                    <a:pt x="52130" y="223055"/>
                    <a:pt x="52712" y="224606"/>
                  </a:cubicBezTo>
                  <a:cubicBezTo>
                    <a:pt x="53293" y="225962"/>
                    <a:pt x="53487" y="227319"/>
                    <a:pt x="53487" y="228869"/>
                  </a:cubicBezTo>
                  <a:cubicBezTo>
                    <a:pt x="53293" y="230226"/>
                    <a:pt x="52905" y="231776"/>
                    <a:pt x="52324" y="233520"/>
                  </a:cubicBezTo>
                  <a:cubicBezTo>
                    <a:pt x="52130" y="233714"/>
                    <a:pt x="52130" y="234101"/>
                    <a:pt x="51936" y="234295"/>
                  </a:cubicBezTo>
                  <a:cubicBezTo>
                    <a:pt x="51743" y="234489"/>
                    <a:pt x="51549" y="234683"/>
                    <a:pt x="51161" y="234683"/>
                  </a:cubicBezTo>
                  <a:cubicBezTo>
                    <a:pt x="50967" y="234683"/>
                    <a:pt x="50580" y="234683"/>
                    <a:pt x="50192" y="234683"/>
                  </a:cubicBezTo>
                  <a:cubicBezTo>
                    <a:pt x="49805" y="234683"/>
                    <a:pt x="49223" y="234489"/>
                    <a:pt x="48642" y="234295"/>
                  </a:cubicBezTo>
                  <a:cubicBezTo>
                    <a:pt x="47867" y="233908"/>
                    <a:pt x="47092" y="233714"/>
                    <a:pt x="46510" y="233520"/>
                  </a:cubicBezTo>
                  <a:cubicBezTo>
                    <a:pt x="45929" y="233326"/>
                    <a:pt x="45541" y="233133"/>
                    <a:pt x="45347" y="232939"/>
                  </a:cubicBezTo>
                  <a:cubicBezTo>
                    <a:pt x="45154" y="232745"/>
                    <a:pt x="44960" y="232551"/>
                    <a:pt x="44960" y="232357"/>
                  </a:cubicBezTo>
                  <a:cubicBezTo>
                    <a:pt x="44960" y="232164"/>
                    <a:pt x="44960" y="231970"/>
                    <a:pt x="44960" y="231776"/>
                  </a:cubicBezTo>
                  <a:cubicBezTo>
                    <a:pt x="45154" y="231195"/>
                    <a:pt x="45347" y="230419"/>
                    <a:pt x="45154" y="229838"/>
                  </a:cubicBezTo>
                  <a:cubicBezTo>
                    <a:pt x="45154" y="229063"/>
                    <a:pt x="44766" y="228481"/>
                    <a:pt x="44185" y="227513"/>
                  </a:cubicBezTo>
                  <a:cubicBezTo>
                    <a:pt x="43603" y="226737"/>
                    <a:pt x="42828" y="225768"/>
                    <a:pt x="41472" y="224799"/>
                  </a:cubicBezTo>
                  <a:cubicBezTo>
                    <a:pt x="40309" y="223830"/>
                    <a:pt x="38565" y="222668"/>
                    <a:pt x="36433" y="221311"/>
                  </a:cubicBezTo>
                  <a:cubicBezTo>
                    <a:pt x="34301" y="219955"/>
                    <a:pt x="31782" y="218598"/>
                    <a:pt x="28681" y="216854"/>
                  </a:cubicBezTo>
                  <a:cubicBezTo>
                    <a:pt x="25581" y="215110"/>
                    <a:pt x="21899" y="213366"/>
                    <a:pt x="17635" y="211234"/>
                  </a:cubicBezTo>
                  <a:cubicBezTo>
                    <a:pt x="16666" y="210653"/>
                    <a:pt x="16085" y="210265"/>
                    <a:pt x="15697" y="209684"/>
                  </a:cubicBezTo>
                  <a:cubicBezTo>
                    <a:pt x="15503" y="209102"/>
                    <a:pt x="15503" y="208521"/>
                    <a:pt x="15697" y="207746"/>
                  </a:cubicBezTo>
                  <a:lnTo>
                    <a:pt x="22674" y="187979"/>
                  </a:lnTo>
                  <a:cubicBezTo>
                    <a:pt x="22868" y="187204"/>
                    <a:pt x="23449" y="186816"/>
                    <a:pt x="23836" y="186428"/>
                  </a:cubicBezTo>
                  <a:cubicBezTo>
                    <a:pt x="24418" y="186235"/>
                    <a:pt x="25193" y="186235"/>
                    <a:pt x="25968" y="186428"/>
                  </a:cubicBezTo>
                  <a:lnTo>
                    <a:pt x="62595" y="199413"/>
                  </a:lnTo>
                  <a:lnTo>
                    <a:pt x="62595" y="199413"/>
                  </a:lnTo>
                  <a:close/>
                  <a:moveTo>
                    <a:pt x="12597" y="253093"/>
                  </a:moveTo>
                  <a:lnTo>
                    <a:pt x="12597" y="253093"/>
                  </a:lnTo>
                  <a:lnTo>
                    <a:pt x="29456" y="262201"/>
                  </a:lnTo>
                  <a:lnTo>
                    <a:pt x="31588" y="250380"/>
                  </a:lnTo>
                  <a:lnTo>
                    <a:pt x="12597" y="253093"/>
                  </a:lnTo>
                  <a:close/>
                  <a:moveTo>
                    <a:pt x="46704" y="239140"/>
                  </a:moveTo>
                  <a:cubicBezTo>
                    <a:pt x="47479" y="238946"/>
                    <a:pt x="48254" y="238946"/>
                    <a:pt x="48642" y="238946"/>
                  </a:cubicBezTo>
                  <a:cubicBezTo>
                    <a:pt x="49223" y="238946"/>
                    <a:pt x="49417" y="239140"/>
                    <a:pt x="49611" y="239334"/>
                  </a:cubicBezTo>
                  <a:cubicBezTo>
                    <a:pt x="49805" y="239528"/>
                    <a:pt x="49805" y="240109"/>
                    <a:pt x="49805" y="240690"/>
                  </a:cubicBezTo>
                  <a:cubicBezTo>
                    <a:pt x="49805" y="241272"/>
                    <a:pt x="49611" y="242047"/>
                    <a:pt x="49417" y="243210"/>
                  </a:cubicBezTo>
                  <a:cubicBezTo>
                    <a:pt x="49223" y="244373"/>
                    <a:pt x="49030" y="245148"/>
                    <a:pt x="48836" y="245729"/>
                  </a:cubicBezTo>
                  <a:cubicBezTo>
                    <a:pt x="48642" y="246310"/>
                    <a:pt x="48448" y="246892"/>
                    <a:pt x="48448" y="247086"/>
                  </a:cubicBezTo>
                  <a:cubicBezTo>
                    <a:pt x="48254" y="247473"/>
                    <a:pt x="48061" y="247473"/>
                    <a:pt x="47867" y="247667"/>
                  </a:cubicBezTo>
                  <a:cubicBezTo>
                    <a:pt x="47673" y="247861"/>
                    <a:pt x="47479" y="247861"/>
                    <a:pt x="47092" y="247861"/>
                  </a:cubicBezTo>
                  <a:lnTo>
                    <a:pt x="38177" y="249217"/>
                  </a:lnTo>
                  <a:lnTo>
                    <a:pt x="35464" y="264915"/>
                  </a:lnTo>
                  <a:lnTo>
                    <a:pt x="43216" y="268984"/>
                  </a:lnTo>
                  <a:cubicBezTo>
                    <a:pt x="43603" y="269178"/>
                    <a:pt x="43797" y="269178"/>
                    <a:pt x="43991" y="269372"/>
                  </a:cubicBezTo>
                  <a:cubicBezTo>
                    <a:pt x="44185" y="269566"/>
                    <a:pt x="44379" y="269759"/>
                    <a:pt x="44379" y="270147"/>
                  </a:cubicBezTo>
                  <a:cubicBezTo>
                    <a:pt x="44379" y="270535"/>
                    <a:pt x="44379" y="270922"/>
                    <a:pt x="44379" y="271503"/>
                  </a:cubicBezTo>
                  <a:cubicBezTo>
                    <a:pt x="44379" y="272085"/>
                    <a:pt x="44185" y="272860"/>
                    <a:pt x="43991" y="273829"/>
                  </a:cubicBezTo>
                  <a:cubicBezTo>
                    <a:pt x="43797" y="274798"/>
                    <a:pt x="43603" y="275573"/>
                    <a:pt x="43410" y="276154"/>
                  </a:cubicBezTo>
                  <a:cubicBezTo>
                    <a:pt x="43216" y="276736"/>
                    <a:pt x="43022" y="277123"/>
                    <a:pt x="42828" y="277317"/>
                  </a:cubicBezTo>
                  <a:cubicBezTo>
                    <a:pt x="42441" y="277511"/>
                    <a:pt x="42247" y="277511"/>
                    <a:pt x="41665" y="277317"/>
                  </a:cubicBezTo>
                  <a:cubicBezTo>
                    <a:pt x="41278" y="277123"/>
                    <a:pt x="40696" y="276930"/>
                    <a:pt x="39921" y="276542"/>
                  </a:cubicBezTo>
                  <a:lnTo>
                    <a:pt x="4845" y="257163"/>
                  </a:lnTo>
                  <a:cubicBezTo>
                    <a:pt x="4457" y="256969"/>
                    <a:pt x="4263" y="256775"/>
                    <a:pt x="4070" y="256581"/>
                  </a:cubicBezTo>
                  <a:cubicBezTo>
                    <a:pt x="3876" y="256388"/>
                    <a:pt x="3682" y="256000"/>
                    <a:pt x="3682" y="255612"/>
                  </a:cubicBezTo>
                  <a:cubicBezTo>
                    <a:pt x="3682" y="255225"/>
                    <a:pt x="3682" y="254643"/>
                    <a:pt x="3682" y="254062"/>
                  </a:cubicBezTo>
                  <a:cubicBezTo>
                    <a:pt x="3682" y="253481"/>
                    <a:pt x="3876" y="252512"/>
                    <a:pt x="4070" y="251349"/>
                  </a:cubicBezTo>
                  <a:cubicBezTo>
                    <a:pt x="4263" y="249992"/>
                    <a:pt x="4457" y="249024"/>
                    <a:pt x="4651" y="248248"/>
                  </a:cubicBezTo>
                  <a:cubicBezTo>
                    <a:pt x="4845" y="247473"/>
                    <a:pt x="5039" y="246892"/>
                    <a:pt x="5232" y="246504"/>
                  </a:cubicBezTo>
                  <a:cubicBezTo>
                    <a:pt x="5426" y="246117"/>
                    <a:pt x="5620" y="245923"/>
                    <a:pt x="6008" y="245729"/>
                  </a:cubicBezTo>
                  <a:cubicBezTo>
                    <a:pt x="6201" y="245535"/>
                    <a:pt x="6589" y="245535"/>
                    <a:pt x="6977" y="245535"/>
                  </a:cubicBezTo>
                  <a:lnTo>
                    <a:pt x="46704" y="239140"/>
                  </a:lnTo>
                  <a:lnTo>
                    <a:pt x="46704" y="239140"/>
                  </a:lnTo>
                  <a:close/>
                  <a:moveTo>
                    <a:pt x="14147" y="288751"/>
                  </a:moveTo>
                  <a:cubicBezTo>
                    <a:pt x="12597" y="288751"/>
                    <a:pt x="11434" y="288945"/>
                    <a:pt x="10465" y="289526"/>
                  </a:cubicBezTo>
                  <a:cubicBezTo>
                    <a:pt x="9496" y="289914"/>
                    <a:pt x="8721" y="290689"/>
                    <a:pt x="8333" y="291464"/>
                  </a:cubicBezTo>
                  <a:cubicBezTo>
                    <a:pt x="7752" y="292239"/>
                    <a:pt x="7558" y="293014"/>
                    <a:pt x="7364" y="293983"/>
                  </a:cubicBezTo>
                  <a:cubicBezTo>
                    <a:pt x="7170" y="294759"/>
                    <a:pt x="7170" y="295728"/>
                    <a:pt x="7170" y="296503"/>
                  </a:cubicBezTo>
                  <a:lnTo>
                    <a:pt x="6977" y="300185"/>
                  </a:lnTo>
                  <a:lnTo>
                    <a:pt x="21317" y="300572"/>
                  </a:lnTo>
                  <a:lnTo>
                    <a:pt x="21511" y="296697"/>
                  </a:lnTo>
                  <a:cubicBezTo>
                    <a:pt x="21511" y="295340"/>
                    <a:pt x="21317" y="294177"/>
                    <a:pt x="21123" y="293208"/>
                  </a:cubicBezTo>
                  <a:cubicBezTo>
                    <a:pt x="20736" y="292239"/>
                    <a:pt x="20348" y="291464"/>
                    <a:pt x="19573" y="290883"/>
                  </a:cubicBezTo>
                  <a:cubicBezTo>
                    <a:pt x="18992" y="290301"/>
                    <a:pt x="18023" y="289720"/>
                    <a:pt x="17248" y="289526"/>
                  </a:cubicBezTo>
                  <a:cubicBezTo>
                    <a:pt x="16085" y="288945"/>
                    <a:pt x="15116" y="288751"/>
                    <a:pt x="14147" y="288751"/>
                  </a:cubicBezTo>
                  <a:lnTo>
                    <a:pt x="14147" y="288751"/>
                  </a:lnTo>
                  <a:close/>
                  <a:moveTo>
                    <a:pt x="13759" y="279643"/>
                  </a:moveTo>
                  <a:cubicBezTo>
                    <a:pt x="16085" y="279643"/>
                    <a:pt x="18217" y="280224"/>
                    <a:pt x="20154" y="280999"/>
                  </a:cubicBezTo>
                  <a:cubicBezTo>
                    <a:pt x="21899" y="281774"/>
                    <a:pt x="23449" y="282937"/>
                    <a:pt x="24612" y="284294"/>
                  </a:cubicBezTo>
                  <a:cubicBezTo>
                    <a:pt x="25774" y="285650"/>
                    <a:pt x="26743" y="287588"/>
                    <a:pt x="27325" y="289720"/>
                  </a:cubicBezTo>
                  <a:cubicBezTo>
                    <a:pt x="27906" y="291852"/>
                    <a:pt x="28294" y="294177"/>
                    <a:pt x="28100" y="297084"/>
                  </a:cubicBezTo>
                  <a:lnTo>
                    <a:pt x="28100" y="300572"/>
                  </a:lnTo>
                  <a:lnTo>
                    <a:pt x="41665" y="300960"/>
                  </a:lnTo>
                  <a:cubicBezTo>
                    <a:pt x="41859" y="300960"/>
                    <a:pt x="42053" y="300960"/>
                    <a:pt x="42247" y="301154"/>
                  </a:cubicBezTo>
                  <a:cubicBezTo>
                    <a:pt x="42441" y="301348"/>
                    <a:pt x="42634" y="301541"/>
                    <a:pt x="42634" y="301929"/>
                  </a:cubicBezTo>
                  <a:cubicBezTo>
                    <a:pt x="42828" y="302316"/>
                    <a:pt x="42828" y="302704"/>
                    <a:pt x="42828" y="303285"/>
                  </a:cubicBezTo>
                  <a:cubicBezTo>
                    <a:pt x="42828" y="303867"/>
                    <a:pt x="42828" y="304642"/>
                    <a:pt x="42828" y="305417"/>
                  </a:cubicBezTo>
                  <a:cubicBezTo>
                    <a:pt x="42828" y="306386"/>
                    <a:pt x="42828" y="306968"/>
                    <a:pt x="42634" y="307549"/>
                  </a:cubicBezTo>
                  <a:cubicBezTo>
                    <a:pt x="42634" y="308130"/>
                    <a:pt x="42441" y="308518"/>
                    <a:pt x="42441" y="308905"/>
                  </a:cubicBezTo>
                  <a:cubicBezTo>
                    <a:pt x="42247" y="309293"/>
                    <a:pt x="42247" y="309487"/>
                    <a:pt x="42053" y="309681"/>
                  </a:cubicBezTo>
                  <a:cubicBezTo>
                    <a:pt x="41859" y="309874"/>
                    <a:pt x="41665" y="309874"/>
                    <a:pt x="41472" y="309874"/>
                  </a:cubicBezTo>
                  <a:lnTo>
                    <a:pt x="3101" y="308905"/>
                  </a:lnTo>
                  <a:cubicBezTo>
                    <a:pt x="2132" y="308905"/>
                    <a:pt x="1357" y="308518"/>
                    <a:pt x="775" y="307936"/>
                  </a:cubicBezTo>
                  <a:cubicBezTo>
                    <a:pt x="194" y="307355"/>
                    <a:pt x="0" y="306580"/>
                    <a:pt x="0" y="305805"/>
                  </a:cubicBezTo>
                  <a:lnTo>
                    <a:pt x="194" y="295728"/>
                  </a:lnTo>
                  <a:cubicBezTo>
                    <a:pt x="194" y="294759"/>
                    <a:pt x="388" y="293790"/>
                    <a:pt x="388" y="292821"/>
                  </a:cubicBezTo>
                  <a:cubicBezTo>
                    <a:pt x="581" y="291852"/>
                    <a:pt x="775" y="290883"/>
                    <a:pt x="969" y="289526"/>
                  </a:cubicBezTo>
                  <a:cubicBezTo>
                    <a:pt x="1163" y="288363"/>
                    <a:pt x="1744" y="287007"/>
                    <a:pt x="2519" y="285650"/>
                  </a:cubicBezTo>
                  <a:cubicBezTo>
                    <a:pt x="3294" y="284294"/>
                    <a:pt x="4070" y="283325"/>
                    <a:pt x="5232" y="282356"/>
                  </a:cubicBezTo>
                  <a:cubicBezTo>
                    <a:pt x="6201" y="281387"/>
                    <a:pt x="7558" y="280806"/>
                    <a:pt x="8914" y="280418"/>
                  </a:cubicBezTo>
                  <a:cubicBezTo>
                    <a:pt x="10465" y="279837"/>
                    <a:pt x="12015" y="279643"/>
                    <a:pt x="13759" y="279643"/>
                  </a:cubicBezTo>
                  <a:lnTo>
                    <a:pt x="13759" y="279643"/>
                  </a:lnTo>
                  <a:close/>
                  <a:moveTo>
                    <a:pt x="39534" y="321114"/>
                  </a:moveTo>
                  <a:cubicBezTo>
                    <a:pt x="40115" y="321114"/>
                    <a:pt x="40696" y="320921"/>
                    <a:pt x="41084" y="321114"/>
                  </a:cubicBezTo>
                  <a:cubicBezTo>
                    <a:pt x="41472" y="321114"/>
                    <a:pt x="41859" y="321114"/>
                    <a:pt x="42247" y="321308"/>
                  </a:cubicBezTo>
                  <a:cubicBezTo>
                    <a:pt x="42441" y="321308"/>
                    <a:pt x="42634" y="321502"/>
                    <a:pt x="42828" y="321696"/>
                  </a:cubicBezTo>
                  <a:cubicBezTo>
                    <a:pt x="43022" y="321890"/>
                    <a:pt x="43022" y="322083"/>
                    <a:pt x="43022" y="322277"/>
                  </a:cubicBezTo>
                  <a:lnTo>
                    <a:pt x="45541" y="343594"/>
                  </a:lnTo>
                  <a:cubicBezTo>
                    <a:pt x="45541" y="344369"/>
                    <a:pt x="45541" y="344951"/>
                    <a:pt x="45154" y="345532"/>
                  </a:cubicBezTo>
                  <a:cubicBezTo>
                    <a:pt x="44766" y="346114"/>
                    <a:pt x="44185" y="346307"/>
                    <a:pt x="43216" y="346501"/>
                  </a:cubicBezTo>
                  <a:lnTo>
                    <a:pt x="6395" y="350765"/>
                  </a:lnTo>
                  <a:cubicBezTo>
                    <a:pt x="5426" y="350958"/>
                    <a:pt x="4651" y="350765"/>
                    <a:pt x="4263" y="350183"/>
                  </a:cubicBezTo>
                  <a:cubicBezTo>
                    <a:pt x="3876" y="349796"/>
                    <a:pt x="3488" y="349214"/>
                    <a:pt x="3488" y="348439"/>
                  </a:cubicBezTo>
                  <a:lnTo>
                    <a:pt x="969" y="327122"/>
                  </a:lnTo>
                  <a:cubicBezTo>
                    <a:pt x="969" y="326928"/>
                    <a:pt x="969" y="326734"/>
                    <a:pt x="1163" y="326541"/>
                  </a:cubicBezTo>
                  <a:cubicBezTo>
                    <a:pt x="1163" y="326347"/>
                    <a:pt x="1357" y="326153"/>
                    <a:pt x="1744" y="326153"/>
                  </a:cubicBezTo>
                  <a:cubicBezTo>
                    <a:pt x="1938" y="325959"/>
                    <a:pt x="2326" y="325959"/>
                    <a:pt x="2713" y="325765"/>
                  </a:cubicBezTo>
                  <a:cubicBezTo>
                    <a:pt x="3101" y="325572"/>
                    <a:pt x="3682" y="325572"/>
                    <a:pt x="4263" y="325378"/>
                  </a:cubicBezTo>
                  <a:cubicBezTo>
                    <a:pt x="4845" y="325378"/>
                    <a:pt x="5426" y="325184"/>
                    <a:pt x="5814" y="325378"/>
                  </a:cubicBezTo>
                  <a:cubicBezTo>
                    <a:pt x="6201" y="325378"/>
                    <a:pt x="6589" y="325378"/>
                    <a:pt x="6783" y="325572"/>
                  </a:cubicBezTo>
                  <a:cubicBezTo>
                    <a:pt x="6977" y="325572"/>
                    <a:pt x="7364" y="325765"/>
                    <a:pt x="7364" y="325959"/>
                  </a:cubicBezTo>
                  <a:cubicBezTo>
                    <a:pt x="7558" y="326153"/>
                    <a:pt x="7558" y="326347"/>
                    <a:pt x="7558" y="326541"/>
                  </a:cubicBezTo>
                  <a:lnTo>
                    <a:pt x="9302" y="341656"/>
                  </a:lnTo>
                  <a:lnTo>
                    <a:pt x="19573" y="340494"/>
                  </a:lnTo>
                  <a:lnTo>
                    <a:pt x="18023" y="327703"/>
                  </a:lnTo>
                  <a:cubicBezTo>
                    <a:pt x="18023" y="327510"/>
                    <a:pt x="18023" y="327316"/>
                    <a:pt x="18217" y="327122"/>
                  </a:cubicBezTo>
                  <a:cubicBezTo>
                    <a:pt x="18217" y="326928"/>
                    <a:pt x="18410" y="326734"/>
                    <a:pt x="18798" y="326734"/>
                  </a:cubicBezTo>
                  <a:cubicBezTo>
                    <a:pt x="18992" y="326541"/>
                    <a:pt x="19379" y="326541"/>
                    <a:pt x="19767" y="326347"/>
                  </a:cubicBezTo>
                  <a:cubicBezTo>
                    <a:pt x="20154" y="326347"/>
                    <a:pt x="20736" y="326153"/>
                    <a:pt x="21317" y="326153"/>
                  </a:cubicBezTo>
                  <a:cubicBezTo>
                    <a:pt x="21899" y="326153"/>
                    <a:pt x="22480" y="325959"/>
                    <a:pt x="22868" y="325959"/>
                  </a:cubicBezTo>
                  <a:cubicBezTo>
                    <a:pt x="23255" y="325959"/>
                    <a:pt x="23643" y="325959"/>
                    <a:pt x="23836" y="326153"/>
                  </a:cubicBezTo>
                  <a:cubicBezTo>
                    <a:pt x="24030" y="326153"/>
                    <a:pt x="24224" y="326347"/>
                    <a:pt x="24418" y="326541"/>
                  </a:cubicBezTo>
                  <a:cubicBezTo>
                    <a:pt x="24612" y="326734"/>
                    <a:pt x="24612" y="326928"/>
                    <a:pt x="24612" y="327122"/>
                  </a:cubicBezTo>
                  <a:lnTo>
                    <a:pt x="26162" y="339912"/>
                  </a:lnTo>
                  <a:lnTo>
                    <a:pt x="37983" y="338556"/>
                  </a:lnTo>
                  <a:lnTo>
                    <a:pt x="36239" y="323246"/>
                  </a:lnTo>
                  <a:cubicBezTo>
                    <a:pt x="36239" y="323052"/>
                    <a:pt x="36239" y="322859"/>
                    <a:pt x="36433" y="322665"/>
                  </a:cubicBezTo>
                  <a:cubicBezTo>
                    <a:pt x="36627" y="322471"/>
                    <a:pt x="36627" y="322277"/>
                    <a:pt x="37014" y="322277"/>
                  </a:cubicBezTo>
                  <a:cubicBezTo>
                    <a:pt x="37208" y="322083"/>
                    <a:pt x="37596" y="321890"/>
                    <a:pt x="37983" y="321890"/>
                  </a:cubicBezTo>
                  <a:cubicBezTo>
                    <a:pt x="38565" y="321308"/>
                    <a:pt x="38952" y="321114"/>
                    <a:pt x="39534" y="321114"/>
                  </a:cubicBezTo>
                  <a:lnTo>
                    <a:pt x="39534" y="321114"/>
                  </a:lnTo>
                  <a:close/>
                  <a:moveTo>
                    <a:pt x="16666" y="378283"/>
                  </a:moveTo>
                  <a:lnTo>
                    <a:pt x="19379" y="387779"/>
                  </a:lnTo>
                  <a:cubicBezTo>
                    <a:pt x="22674" y="387198"/>
                    <a:pt x="25581" y="386810"/>
                    <a:pt x="28100" y="386422"/>
                  </a:cubicBezTo>
                  <a:cubicBezTo>
                    <a:pt x="30619" y="386035"/>
                    <a:pt x="32945" y="385841"/>
                    <a:pt x="34883" y="385647"/>
                  </a:cubicBezTo>
                  <a:cubicBezTo>
                    <a:pt x="36821" y="385454"/>
                    <a:pt x="38565" y="385454"/>
                    <a:pt x="39921" y="385454"/>
                  </a:cubicBezTo>
                  <a:cubicBezTo>
                    <a:pt x="41278" y="385454"/>
                    <a:pt x="42634" y="385454"/>
                    <a:pt x="43603" y="385647"/>
                  </a:cubicBezTo>
                  <a:cubicBezTo>
                    <a:pt x="44766" y="385841"/>
                    <a:pt x="45541" y="385841"/>
                    <a:pt x="46510" y="386229"/>
                  </a:cubicBezTo>
                  <a:cubicBezTo>
                    <a:pt x="47285" y="386422"/>
                    <a:pt x="48061" y="386616"/>
                    <a:pt x="48836" y="387004"/>
                  </a:cubicBezTo>
                  <a:lnTo>
                    <a:pt x="43991" y="370338"/>
                  </a:lnTo>
                  <a:lnTo>
                    <a:pt x="16666" y="378283"/>
                  </a:lnTo>
                  <a:lnTo>
                    <a:pt x="16666" y="378283"/>
                  </a:lnTo>
                  <a:close/>
                  <a:moveTo>
                    <a:pt x="56587" y="352509"/>
                  </a:moveTo>
                  <a:cubicBezTo>
                    <a:pt x="56781" y="352509"/>
                    <a:pt x="56975" y="352509"/>
                    <a:pt x="57169" y="352509"/>
                  </a:cubicBezTo>
                  <a:cubicBezTo>
                    <a:pt x="57363" y="352509"/>
                    <a:pt x="57556" y="352703"/>
                    <a:pt x="57750" y="352896"/>
                  </a:cubicBezTo>
                  <a:cubicBezTo>
                    <a:pt x="57944" y="353090"/>
                    <a:pt x="58138" y="353478"/>
                    <a:pt x="58332" y="353865"/>
                  </a:cubicBezTo>
                  <a:cubicBezTo>
                    <a:pt x="58525" y="354253"/>
                    <a:pt x="58719" y="354834"/>
                    <a:pt x="58913" y="355609"/>
                  </a:cubicBezTo>
                  <a:cubicBezTo>
                    <a:pt x="59107" y="356385"/>
                    <a:pt x="59301" y="356966"/>
                    <a:pt x="59301" y="357354"/>
                  </a:cubicBezTo>
                  <a:cubicBezTo>
                    <a:pt x="59301" y="357741"/>
                    <a:pt x="59494" y="358129"/>
                    <a:pt x="59301" y="358516"/>
                  </a:cubicBezTo>
                  <a:cubicBezTo>
                    <a:pt x="59301" y="358710"/>
                    <a:pt x="59301" y="359098"/>
                    <a:pt x="59107" y="359098"/>
                  </a:cubicBezTo>
                  <a:cubicBezTo>
                    <a:pt x="58913" y="359292"/>
                    <a:pt x="58719" y="359485"/>
                    <a:pt x="58525" y="359485"/>
                  </a:cubicBezTo>
                  <a:lnTo>
                    <a:pt x="48836" y="362198"/>
                  </a:lnTo>
                  <a:lnTo>
                    <a:pt x="56587" y="389523"/>
                  </a:lnTo>
                  <a:lnTo>
                    <a:pt x="66277" y="386810"/>
                  </a:lnTo>
                  <a:cubicBezTo>
                    <a:pt x="66471" y="386810"/>
                    <a:pt x="66665" y="386810"/>
                    <a:pt x="66858" y="386810"/>
                  </a:cubicBezTo>
                  <a:cubicBezTo>
                    <a:pt x="67052" y="387004"/>
                    <a:pt x="67246" y="387004"/>
                    <a:pt x="67440" y="387391"/>
                  </a:cubicBezTo>
                  <a:cubicBezTo>
                    <a:pt x="67634" y="387585"/>
                    <a:pt x="67827" y="387973"/>
                    <a:pt x="68021" y="388360"/>
                  </a:cubicBezTo>
                  <a:cubicBezTo>
                    <a:pt x="68215" y="388748"/>
                    <a:pt x="68409" y="389329"/>
                    <a:pt x="68603" y="390105"/>
                  </a:cubicBezTo>
                  <a:cubicBezTo>
                    <a:pt x="68796" y="390880"/>
                    <a:pt x="68990" y="391461"/>
                    <a:pt x="68990" y="391849"/>
                  </a:cubicBezTo>
                  <a:cubicBezTo>
                    <a:pt x="68990" y="392236"/>
                    <a:pt x="69184" y="392624"/>
                    <a:pt x="68990" y="393011"/>
                  </a:cubicBezTo>
                  <a:cubicBezTo>
                    <a:pt x="68990" y="393399"/>
                    <a:pt x="68990" y="393593"/>
                    <a:pt x="68796" y="393787"/>
                  </a:cubicBezTo>
                  <a:cubicBezTo>
                    <a:pt x="68603" y="393980"/>
                    <a:pt x="68603" y="393980"/>
                    <a:pt x="68215" y="394174"/>
                  </a:cubicBezTo>
                  <a:lnTo>
                    <a:pt x="53487" y="398438"/>
                  </a:lnTo>
                  <a:cubicBezTo>
                    <a:pt x="52905" y="398631"/>
                    <a:pt x="52324" y="398631"/>
                    <a:pt x="52130" y="398438"/>
                  </a:cubicBezTo>
                  <a:cubicBezTo>
                    <a:pt x="51743" y="398244"/>
                    <a:pt x="51549" y="397856"/>
                    <a:pt x="51355" y="397275"/>
                  </a:cubicBezTo>
                  <a:lnTo>
                    <a:pt x="50774" y="395337"/>
                  </a:lnTo>
                  <a:cubicBezTo>
                    <a:pt x="49998" y="394949"/>
                    <a:pt x="49030" y="394756"/>
                    <a:pt x="48254" y="394562"/>
                  </a:cubicBezTo>
                  <a:cubicBezTo>
                    <a:pt x="47285" y="394368"/>
                    <a:pt x="46316" y="394174"/>
                    <a:pt x="45154" y="393980"/>
                  </a:cubicBezTo>
                  <a:cubicBezTo>
                    <a:pt x="43991" y="393787"/>
                    <a:pt x="42634" y="393787"/>
                    <a:pt x="41084" y="393787"/>
                  </a:cubicBezTo>
                  <a:cubicBezTo>
                    <a:pt x="39534" y="393787"/>
                    <a:pt x="37596" y="393980"/>
                    <a:pt x="35464" y="394174"/>
                  </a:cubicBezTo>
                  <a:cubicBezTo>
                    <a:pt x="33332" y="394368"/>
                    <a:pt x="30619" y="394756"/>
                    <a:pt x="27712" y="395143"/>
                  </a:cubicBezTo>
                  <a:cubicBezTo>
                    <a:pt x="24805" y="395531"/>
                    <a:pt x="21317" y="396112"/>
                    <a:pt x="17248" y="396693"/>
                  </a:cubicBezTo>
                  <a:cubicBezTo>
                    <a:pt x="16279" y="396887"/>
                    <a:pt x="15503" y="396693"/>
                    <a:pt x="14922" y="396500"/>
                  </a:cubicBezTo>
                  <a:cubicBezTo>
                    <a:pt x="14341" y="396306"/>
                    <a:pt x="13953" y="395725"/>
                    <a:pt x="13759" y="394949"/>
                  </a:cubicBezTo>
                  <a:lnTo>
                    <a:pt x="7752" y="374020"/>
                  </a:lnTo>
                  <a:cubicBezTo>
                    <a:pt x="7558" y="373245"/>
                    <a:pt x="7558" y="372663"/>
                    <a:pt x="7945" y="372082"/>
                  </a:cubicBezTo>
                  <a:cubicBezTo>
                    <a:pt x="8333" y="371500"/>
                    <a:pt x="8914" y="371113"/>
                    <a:pt x="9690" y="370919"/>
                  </a:cubicBezTo>
                  <a:lnTo>
                    <a:pt x="41278" y="362005"/>
                  </a:lnTo>
                  <a:lnTo>
                    <a:pt x="40309" y="358516"/>
                  </a:lnTo>
                  <a:cubicBezTo>
                    <a:pt x="40115" y="357935"/>
                    <a:pt x="40115" y="357547"/>
                    <a:pt x="40309" y="357160"/>
                  </a:cubicBezTo>
                  <a:cubicBezTo>
                    <a:pt x="40503" y="356772"/>
                    <a:pt x="40890" y="356578"/>
                    <a:pt x="41472" y="356385"/>
                  </a:cubicBezTo>
                  <a:lnTo>
                    <a:pt x="56587" y="352509"/>
                  </a:lnTo>
                  <a:lnTo>
                    <a:pt x="56587" y="352509"/>
                  </a:lnTo>
                  <a:close/>
                  <a:moveTo>
                    <a:pt x="58913" y="404058"/>
                  </a:moveTo>
                  <a:cubicBezTo>
                    <a:pt x="59494" y="403864"/>
                    <a:pt x="60076" y="403670"/>
                    <a:pt x="60463" y="403476"/>
                  </a:cubicBezTo>
                  <a:cubicBezTo>
                    <a:pt x="60851" y="403282"/>
                    <a:pt x="61238" y="403282"/>
                    <a:pt x="61432" y="403282"/>
                  </a:cubicBezTo>
                  <a:cubicBezTo>
                    <a:pt x="61626" y="403282"/>
                    <a:pt x="62014" y="403282"/>
                    <a:pt x="62207" y="403476"/>
                  </a:cubicBezTo>
                  <a:cubicBezTo>
                    <a:pt x="62401" y="403670"/>
                    <a:pt x="62595" y="403670"/>
                    <a:pt x="62595" y="403864"/>
                  </a:cubicBezTo>
                  <a:lnTo>
                    <a:pt x="71703" y="423243"/>
                  </a:lnTo>
                  <a:cubicBezTo>
                    <a:pt x="72091" y="423824"/>
                    <a:pt x="72091" y="424600"/>
                    <a:pt x="71897" y="425181"/>
                  </a:cubicBezTo>
                  <a:cubicBezTo>
                    <a:pt x="71703" y="425762"/>
                    <a:pt x="71316" y="426344"/>
                    <a:pt x="70347" y="426731"/>
                  </a:cubicBezTo>
                  <a:lnTo>
                    <a:pt x="36821" y="442622"/>
                  </a:lnTo>
                  <a:cubicBezTo>
                    <a:pt x="36045" y="443010"/>
                    <a:pt x="35270" y="443010"/>
                    <a:pt x="34689" y="442816"/>
                  </a:cubicBezTo>
                  <a:cubicBezTo>
                    <a:pt x="34107" y="442429"/>
                    <a:pt x="33720" y="442041"/>
                    <a:pt x="33332" y="441460"/>
                  </a:cubicBezTo>
                  <a:lnTo>
                    <a:pt x="24224" y="422274"/>
                  </a:lnTo>
                  <a:cubicBezTo>
                    <a:pt x="24224" y="422080"/>
                    <a:pt x="24030" y="421887"/>
                    <a:pt x="24224" y="421693"/>
                  </a:cubicBezTo>
                  <a:cubicBezTo>
                    <a:pt x="24224" y="421499"/>
                    <a:pt x="24418" y="421305"/>
                    <a:pt x="24612" y="421111"/>
                  </a:cubicBezTo>
                  <a:cubicBezTo>
                    <a:pt x="24805" y="420918"/>
                    <a:pt x="24999" y="420724"/>
                    <a:pt x="25387" y="420530"/>
                  </a:cubicBezTo>
                  <a:cubicBezTo>
                    <a:pt x="25774" y="420336"/>
                    <a:pt x="26162" y="419949"/>
                    <a:pt x="26743" y="419755"/>
                  </a:cubicBezTo>
                  <a:cubicBezTo>
                    <a:pt x="27325" y="419561"/>
                    <a:pt x="27712" y="419367"/>
                    <a:pt x="28294" y="419173"/>
                  </a:cubicBezTo>
                  <a:cubicBezTo>
                    <a:pt x="28681" y="418980"/>
                    <a:pt x="29069" y="418980"/>
                    <a:pt x="29263" y="418980"/>
                  </a:cubicBezTo>
                  <a:cubicBezTo>
                    <a:pt x="29456" y="418980"/>
                    <a:pt x="29844" y="418980"/>
                    <a:pt x="29844" y="419173"/>
                  </a:cubicBezTo>
                  <a:cubicBezTo>
                    <a:pt x="30038" y="419173"/>
                    <a:pt x="30232" y="419367"/>
                    <a:pt x="30232" y="419561"/>
                  </a:cubicBezTo>
                  <a:lnTo>
                    <a:pt x="36627" y="433320"/>
                  </a:lnTo>
                  <a:lnTo>
                    <a:pt x="46123" y="428863"/>
                  </a:lnTo>
                  <a:lnTo>
                    <a:pt x="40696" y="417236"/>
                  </a:lnTo>
                  <a:cubicBezTo>
                    <a:pt x="40696" y="417042"/>
                    <a:pt x="40696" y="416848"/>
                    <a:pt x="40696" y="416654"/>
                  </a:cubicBezTo>
                  <a:cubicBezTo>
                    <a:pt x="40696" y="416460"/>
                    <a:pt x="40890" y="416267"/>
                    <a:pt x="41084" y="416073"/>
                  </a:cubicBezTo>
                  <a:cubicBezTo>
                    <a:pt x="41278" y="415879"/>
                    <a:pt x="41472" y="415685"/>
                    <a:pt x="41859" y="415298"/>
                  </a:cubicBezTo>
                  <a:cubicBezTo>
                    <a:pt x="42247" y="415104"/>
                    <a:pt x="42634" y="414910"/>
                    <a:pt x="43216" y="414522"/>
                  </a:cubicBezTo>
                  <a:cubicBezTo>
                    <a:pt x="43797" y="414329"/>
                    <a:pt x="44185" y="414135"/>
                    <a:pt x="44766" y="413941"/>
                  </a:cubicBezTo>
                  <a:cubicBezTo>
                    <a:pt x="45154" y="413747"/>
                    <a:pt x="45541" y="413747"/>
                    <a:pt x="45735" y="413747"/>
                  </a:cubicBezTo>
                  <a:cubicBezTo>
                    <a:pt x="45929" y="413747"/>
                    <a:pt x="46316" y="413747"/>
                    <a:pt x="46316" y="413941"/>
                  </a:cubicBezTo>
                  <a:cubicBezTo>
                    <a:pt x="46510" y="414135"/>
                    <a:pt x="46704" y="414135"/>
                    <a:pt x="46704" y="414329"/>
                  </a:cubicBezTo>
                  <a:lnTo>
                    <a:pt x="52130" y="425956"/>
                  </a:lnTo>
                  <a:lnTo>
                    <a:pt x="62983" y="420918"/>
                  </a:lnTo>
                  <a:lnTo>
                    <a:pt x="56394" y="406965"/>
                  </a:lnTo>
                  <a:cubicBezTo>
                    <a:pt x="56200" y="406771"/>
                    <a:pt x="56200" y="406577"/>
                    <a:pt x="56394" y="406383"/>
                  </a:cubicBezTo>
                  <a:cubicBezTo>
                    <a:pt x="56394" y="406189"/>
                    <a:pt x="56587" y="405996"/>
                    <a:pt x="56781" y="405802"/>
                  </a:cubicBezTo>
                  <a:cubicBezTo>
                    <a:pt x="56975" y="405608"/>
                    <a:pt x="57169" y="405414"/>
                    <a:pt x="57556" y="405220"/>
                  </a:cubicBezTo>
                  <a:cubicBezTo>
                    <a:pt x="57750" y="404639"/>
                    <a:pt x="58332" y="404445"/>
                    <a:pt x="58913" y="404058"/>
                  </a:cubicBezTo>
                  <a:lnTo>
                    <a:pt x="58913" y="404058"/>
                  </a:lnTo>
                  <a:close/>
                  <a:moveTo>
                    <a:pt x="65696" y="474598"/>
                  </a:moveTo>
                  <a:cubicBezTo>
                    <a:pt x="66858" y="475955"/>
                    <a:pt x="68021" y="476924"/>
                    <a:pt x="68990" y="477505"/>
                  </a:cubicBezTo>
                  <a:cubicBezTo>
                    <a:pt x="70153" y="478086"/>
                    <a:pt x="71316" y="478474"/>
                    <a:pt x="72285" y="478668"/>
                  </a:cubicBezTo>
                  <a:cubicBezTo>
                    <a:pt x="73254" y="478668"/>
                    <a:pt x="74416" y="478668"/>
                    <a:pt x="75385" y="478280"/>
                  </a:cubicBezTo>
                  <a:cubicBezTo>
                    <a:pt x="76354" y="477893"/>
                    <a:pt x="77517" y="477505"/>
                    <a:pt x="78486" y="476730"/>
                  </a:cubicBezTo>
                  <a:cubicBezTo>
                    <a:pt x="79649" y="475955"/>
                    <a:pt x="80618" y="474986"/>
                    <a:pt x="81393" y="474211"/>
                  </a:cubicBezTo>
                  <a:cubicBezTo>
                    <a:pt x="82168" y="473242"/>
                    <a:pt x="82749" y="472273"/>
                    <a:pt x="82943" y="471304"/>
                  </a:cubicBezTo>
                  <a:cubicBezTo>
                    <a:pt x="83331" y="470335"/>
                    <a:pt x="83331" y="469172"/>
                    <a:pt x="83137" y="467815"/>
                  </a:cubicBezTo>
                  <a:cubicBezTo>
                    <a:pt x="82943" y="466653"/>
                    <a:pt x="82362" y="465102"/>
                    <a:pt x="81587" y="463746"/>
                  </a:cubicBezTo>
                  <a:lnTo>
                    <a:pt x="65696" y="474598"/>
                  </a:lnTo>
                  <a:lnTo>
                    <a:pt x="65696" y="474598"/>
                  </a:lnTo>
                  <a:close/>
                  <a:moveTo>
                    <a:pt x="63758" y="454637"/>
                  </a:moveTo>
                  <a:cubicBezTo>
                    <a:pt x="62595" y="455413"/>
                    <a:pt x="61626" y="456382"/>
                    <a:pt x="61045" y="457157"/>
                  </a:cubicBezTo>
                  <a:cubicBezTo>
                    <a:pt x="60269" y="457932"/>
                    <a:pt x="59688" y="459095"/>
                    <a:pt x="59494" y="460064"/>
                  </a:cubicBezTo>
                  <a:cubicBezTo>
                    <a:pt x="59107" y="461226"/>
                    <a:pt x="59107" y="462195"/>
                    <a:pt x="59494" y="463552"/>
                  </a:cubicBezTo>
                  <a:cubicBezTo>
                    <a:pt x="59688" y="464908"/>
                    <a:pt x="60269" y="466265"/>
                    <a:pt x="61045" y="467622"/>
                  </a:cubicBezTo>
                  <a:lnTo>
                    <a:pt x="76936" y="456382"/>
                  </a:lnTo>
                  <a:cubicBezTo>
                    <a:pt x="75773" y="455219"/>
                    <a:pt x="74804" y="454250"/>
                    <a:pt x="73641" y="453669"/>
                  </a:cubicBezTo>
                  <a:cubicBezTo>
                    <a:pt x="72478" y="453087"/>
                    <a:pt x="71509" y="452700"/>
                    <a:pt x="70347" y="452506"/>
                  </a:cubicBezTo>
                  <a:cubicBezTo>
                    <a:pt x="69184" y="452312"/>
                    <a:pt x="68215" y="452506"/>
                    <a:pt x="67052" y="452893"/>
                  </a:cubicBezTo>
                  <a:cubicBezTo>
                    <a:pt x="65889" y="453475"/>
                    <a:pt x="64727" y="454056"/>
                    <a:pt x="63758" y="454637"/>
                  </a:cubicBezTo>
                  <a:lnTo>
                    <a:pt x="63758" y="454637"/>
                  </a:lnTo>
                  <a:close/>
                  <a:moveTo>
                    <a:pt x="58525" y="447661"/>
                  </a:moveTo>
                  <a:cubicBezTo>
                    <a:pt x="60463" y="446304"/>
                    <a:pt x="62401" y="445335"/>
                    <a:pt x="64533" y="444948"/>
                  </a:cubicBezTo>
                  <a:cubicBezTo>
                    <a:pt x="66665" y="444366"/>
                    <a:pt x="68603" y="444366"/>
                    <a:pt x="70541" y="444754"/>
                  </a:cubicBezTo>
                  <a:cubicBezTo>
                    <a:pt x="72478" y="445142"/>
                    <a:pt x="74610" y="446111"/>
                    <a:pt x="76548" y="447273"/>
                  </a:cubicBezTo>
                  <a:cubicBezTo>
                    <a:pt x="78486" y="448630"/>
                    <a:pt x="80424" y="450374"/>
                    <a:pt x="82168" y="452506"/>
                  </a:cubicBezTo>
                  <a:lnTo>
                    <a:pt x="86238" y="449599"/>
                  </a:lnTo>
                  <a:cubicBezTo>
                    <a:pt x="86431" y="449405"/>
                    <a:pt x="86625" y="449405"/>
                    <a:pt x="86819" y="449405"/>
                  </a:cubicBezTo>
                  <a:cubicBezTo>
                    <a:pt x="87013" y="449405"/>
                    <a:pt x="87400" y="449599"/>
                    <a:pt x="87594" y="449793"/>
                  </a:cubicBezTo>
                  <a:cubicBezTo>
                    <a:pt x="87788" y="449986"/>
                    <a:pt x="88176" y="450374"/>
                    <a:pt x="88563" y="450762"/>
                  </a:cubicBezTo>
                  <a:cubicBezTo>
                    <a:pt x="88951" y="451149"/>
                    <a:pt x="89338" y="451731"/>
                    <a:pt x="89726" y="452506"/>
                  </a:cubicBezTo>
                  <a:cubicBezTo>
                    <a:pt x="90114" y="453281"/>
                    <a:pt x="90501" y="453862"/>
                    <a:pt x="90889" y="454250"/>
                  </a:cubicBezTo>
                  <a:cubicBezTo>
                    <a:pt x="91083" y="454637"/>
                    <a:pt x="91276" y="455025"/>
                    <a:pt x="91470" y="455413"/>
                  </a:cubicBezTo>
                  <a:cubicBezTo>
                    <a:pt x="91470" y="455800"/>
                    <a:pt x="91664" y="455994"/>
                    <a:pt x="91470" y="456188"/>
                  </a:cubicBezTo>
                  <a:cubicBezTo>
                    <a:pt x="91470" y="456382"/>
                    <a:pt x="91276" y="456575"/>
                    <a:pt x="91083" y="456769"/>
                  </a:cubicBezTo>
                  <a:lnTo>
                    <a:pt x="87013" y="459676"/>
                  </a:lnTo>
                  <a:cubicBezTo>
                    <a:pt x="88563" y="462195"/>
                    <a:pt x="89726" y="464521"/>
                    <a:pt x="90307" y="466653"/>
                  </a:cubicBezTo>
                  <a:cubicBezTo>
                    <a:pt x="90889" y="468784"/>
                    <a:pt x="91083" y="470916"/>
                    <a:pt x="90889" y="472854"/>
                  </a:cubicBezTo>
                  <a:cubicBezTo>
                    <a:pt x="90695" y="474792"/>
                    <a:pt x="89920" y="476730"/>
                    <a:pt x="88757" y="478474"/>
                  </a:cubicBezTo>
                  <a:cubicBezTo>
                    <a:pt x="87594" y="480218"/>
                    <a:pt x="85850" y="481768"/>
                    <a:pt x="83718" y="483319"/>
                  </a:cubicBezTo>
                  <a:cubicBezTo>
                    <a:pt x="81974" y="484675"/>
                    <a:pt x="80036" y="485451"/>
                    <a:pt x="77905" y="486032"/>
                  </a:cubicBezTo>
                  <a:cubicBezTo>
                    <a:pt x="75967" y="486419"/>
                    <a:pt x="73835" y="486613"/>
                    <a:pt x="71897" y="486226"/>
                  </a:cubicBezTo>
                  <a:cubicBezTo>
                    <a:pt x="69959" y="485838"/>
                    <a:pt x="67827" y="484869"/>
                    <a:pt x="65889" y="483706"/>
                  </a:cubicBezTo>
                  <a:cubicBezTo>
                    <a:pt x="63952" y="482350"/>
                    <a:pt x="62014" y="480606"/>
                    <a:pt x="60076" y="478474"/>
                  </a:cubicBezTo>
                  <a:lnTo>
                    <a:pt x="56200" y="481187"/>
                  </a:lnTo>
                  <a:cubicBezTo>
                    <a:pt x="56006" y="481381"/>
                    <a:pt x="55812" y="481381"/>
                    <a:pt x="55618" y="481381"/>
                  </a:cubicBezTo>
                  <a:cubicBezTo>
                    <a:pt x="55425" y="481381"/>
                    <a:pt x="55231" y="481187"/>
                    <a:pt x="54843" y="480993"/>
                  </a:cubicBezTo>
                  <a:cubicBezTo>
                    <a:pt x="54650" y="480800"/>
                    <a:pt x="54262" y="480412"/>
                    <a:pt x="53874" y="480024"/>
                  </a:cubicBezTo>
                  <a:cubicBezTo>
                    <a:pt x="53487" y="479637"/>
                    <a:pt x="53099" y="479055"/>
                    <a:pt x="52712" y="478474"/>
                  </a:cubicBezTo>
                  <a:cubicBezTo>
                    <a:pt x="52324" y="477893"/>
                    <a:pt x="51936" y="477311"/>
                    <a:pt x="51549" y="476730"/>
                  </a:cubicBezTo>
                  <a:cubicBezTo>
                    <a:pt x="51161" y="476148"/>
                    <a:pt x="51161" y="475761"/>
                    <a:pt x="50967" y="475567"/>
                  </a:cubicBezTo>
                  <a:cubicBezTo>
                    <a:pt x="50967" y="475180"/>
                    <a:pt x="50774" y="474986"/>
                    <a:pt x="50967" y="474792"/>
                  </a:cubicBezTo>
                  <a:cubicBezTo>
                    <a:pt x="50967" y="474598"/>
                    <a:pt x="51161" y="474404"/>
                    <a:pt x="51355" y="474404"/>
                  </a:cubicBezTo>
                  <a:lnTo>
                    <a:pt x="55231" y="471691"/>
                  </a:lnTo>
                  <a:cubicBezTo>
                    <a:pt x="53681" y="469172"/>
                    <a:pt x="52518" y="466846"/>
                    <a:pt x="51936" y="464715"/>
                  </a:cubicBezTo>
                  <a:cubicBezTo>
                    <a:pt x="51355" y="462583"/>
                    <a:pt x="51161" y="460451"/>
                    <a:pt x="51355" y="458513"/>
                  </a:cubicBezTo>
                  <a:cubicBezTo>
                    <a:pt x="51549" y="456575"/>
                    <a:pt x="52324" y="454637"/>
                    <a:pt x="53487" y="452893"/>
                  </a:cubicBezTo>
                  <a:cubicBezTo>
                    <a:pt x="54843" y="450762"/>
                    <a:pt x="56394" y="449211"/>
                    <a:pt x="58525" y="447661"/>
                  </a:cubicBezTo>
                  <a:lnTo>
                    <a:pt x="58525" y="447661"/>
                  </a:lnTo>
                  <a:close/>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8" name="Google Shape;1448;p12"/>
            <p:cNvSpPr/>
            <p:nvPr/>
          </p:nvSpPr>
          <p:spPr>
            <a:xfrm>
              <a:off x="323061" y="5425683"/>
              <a:ext cx="372857" cy="407740"/>
            </a:xfrm>
            <a:custGeom>
              <a:avLst/>
              <a:gdLst/>
              <a:ahLst/>
              <a:cxnLst/>
              <a:rect l="l" t="t" r="r" b="b"/>
              <a:pathLst>
                <a:path w="372857" h="407740" extrusionOk="0">
                  <a:moveTo>
                    <a:pt x="128621" y="403829"/>
                  </a:moveTo>
                  <a:lnTo>
                    <a:pt x="129647" y="404251"/>
                  </a:lnTo>
                  <a:lnTo>
                    <a:pt x="130371" y="404196"/>
                  </a:lnTo>
                  <a:close/>
                  <a:moveTo>
                    <a:pt x="282412" y="393705"/>
                  </a:moveTo>
                  <a:lnTo>
                    <a:pt x="282020" y="393848"/>
                  </a:lnTo>
                  <a:lnTo>
                    <a:pt x="282127" y="393973"/>
                  </a:lnTo>
                  <a:lnTo>
                    <a:pt x="282447" y="393776"/>
                  </a:lnTo>
                  <a:close/>
                  <a:moveTo>
                    <a:pt x="100481" y="393344"/>
                  </a:moveTo>
                  <a:lnTo>
                    <a:pt x="100489" y="393348"/>
                  </a:lnTo>
                  <a:lnTo>
                    <a:pt x="100491" y="393347"/>
                  </a:lnTo>
                  <a:close/>
                  <a:moveTo>
                    <a:pt x="120851" y="384426"/>
                  </a:moveTo>
                  <a:lnTo>
                    <a:pt x="120655" y="384524"/>
                  </a:lnTo>
                  <a:lnTo>
                    <a:pt x="120539" y="384872"/>
                  </a:lnTo>
                  <a:close/>
                  <a:moveTo>
                    <a:pt x="223055" y="371307"/>
                  </a:moveTo>
                  <a:cubicBezTo>
                    <a:pt x="223249" y="371694"/>
                    <a:pt x="223249" y="372082"/>
                    <a:pt x="223249" y="372276"/>
                  </a:cubicBezTo>
                  <a:cubicBezTo>
                    <a:pt x="223637" y="372276"/>
                    <a:pt x="223830" y="372276"/>
                    <a:pt x="224218" y="372469"/>
                  </a:cubicBezTo>
                  <a:cubicBezTo>
                    <a:pt x="224606" y="372469"/>
                    <a:pt x="224799" y="372663"/>
                    <a:pt x="225575" y="372469"/>
                  </a:cubicBezTo>
                  <a:close/>
                  <a:moveTo>
                    <a:pt x="111818" y="371291"/>
                  </a:moveTo>
                  <a:lnTo>
                    <a:pt x="110926" y="372703"/>
                  </a:lnTo>
                  <a:lnTo>
                    <a:pt x="106974" y="380609"/>
                  </a:lnTo>
                  <a:lnTo>
                    <a:pt x="106974" y="383871"/>
                  </a:lnTo>
                  <a:lnTo>
                    <a:pt x="115743" y="379351"/>
                  </a:lnTo>
                  <a:lnTo>
                    <a:pt x="115694" y="379252"/>
                  </a:lnTo>
                  <a:cubicBezTo>
                    <a:pt x="114338" y="377508"/>
                    <a:pt x="112594" y="375183"/>
                    <a:pt x="111818" y="371694"/>
                  </a:cubicBezTo>
                  <a:close/>
                  <a:moveTo>
                    <a:pt x="171789" y="366863"/>
                  </a:moveTo>
                  <a:lnTo>
                    <a:pt x="171700" y="367237"/>
                  </a:lnTo>
                  <a:cubicBezTo>
                    <a:pt x="172088" y="367237"/>
                    <a:pt x="172669" y="367237"/>
                    <a:pt x="173057" y="367237"/>
                  </a:cubicBezTo>
                  <a:lnTo>
                    <a:pt x="173097" y="367000"/>
                  </a:lnTo>
                  <a:close/>
                  <a:moveTo>
                    <a:pt x="199606" y="362974"/>
                  </a:moveTo>
                  <a:cubicBezTo>
                    <a:pt x="199219" y="363361"/>
                    <a:pt x="199025" y="363943"/>
                    <a:pt x="198637" y="364524"/>
                  </a:cubicBezTo>
                  <a:cubicBezTo>
                    <a:pt x="199413" y="369563"/>
                    <a:pt x="199800" y="374407"/>
                    <a:pt x="199994" y="379252"/>
                  </a:cubicBezTo>
                  <a:cubicBezTo>
                    <a:pt x="200575" y="377508"/>
                    <a:pt x="200769" y="375570"/>
                    <a:pt x="200769" y="373438"/>
                  </a:cubicBezTo>
                  <a:cubicBezTo>
                    <a:pt x="200769" y="369950"/>
                    <a:pt x="200382" y="366462"/>
                    <a:pt x="199606" y="362974"/>
                  </a:cubicBezTo>
                  <a:close/>
                  <a:moveTo>
                    <a:pt x="174413" y="359292"/>
                  </a:moveTo>
                  <a:lnTo>
                    <a:pt x="173444" y="359873"/>
                  </a:lnTo>
                  <a:lnTo>
                    <a:pt x="171954" y="366166"/>
                  </a:lnTo>
                  <a:lnTo>
                    <a:pt x="173217" y="366302"/>
                  </a:lnTo>
                  <a:close/>
                  <a:moveTo>
                    <a:pt x="287201" y="351927"/>
                  </a:moveTo>
                  <a:lnTo>
                    <a:pt x="284681" y="357741"/>
                  </a:lnTo>
                  <a:lnTo>
                    <a:pt x="287394" y="359098"/>
                  </a:lnTo>
                  <a:lnTo>
                    <a:pt x="290689" y="351927"/>
                  </a:lnTo>
                  <a:cubicBezTo>
                    <a:pt x="289526" y="351927"/>
                    <a:pt x="288363" y="351927"/>
                    <a:pt x="287201" y="351927"/>
                  </a:cubicBezTo>
                  <a:close/>
                  <a:moveTo>
                    <a:pt x="264139" y="342432"/>
                  </a:moveTo>
                  <a:lnTo>
                    <a:pt x="257744" y="355803"/>
                  </a:lnTo>
                  <a:lnTo>
                    <a:pt x="266077" y="359679"/>
                  </a:lnTo>
                  <a:lnTo>
                    <a:pt x="271891" y="347470"/>
                  </a:lnTo>
                  <a:cubicBezTo>
                    <a:pt x="269372" y="346114"/>
                    <a:pt x="266659" y="344563"/>
                    <a:pt x="264139" y="342432"/>
                  </a:cubicBezTo>
                  <a:close/>
                  <a:moveTo>
                    <a:pt x="242241" y="324990"/>
                  </a:moveTo>
                  <a:lnTo>
                    <a:pt x="223249" y="334680"/>
                  </a:lnTo>
                  <a:cubicBezTo>
                    <a:pt x="227513" y="337005"/>
                    <a:pt x="230807" y="339331"/>
                    <a:pt x="233908" y="341656"/>
                  </a:cubicBezTo>
                  <a:lnTo>
                    <a:pt x="236438" y="343464"/>
                  </a:lnTo>
                  <a:lnTo>
                    <a:pt x="236798" y="343008"/>
                  </a:lnTo>
                  <a:close/>
                  <a:moveTo>
                    <a:pt x="228182" y="317892"/>
                  </a:moveTo>
                  <a:lnTo>
                    <a:pt x="225828" y="318265"/>
                  </a:lnTo>
                  <a:lnTo>
                    <a:pt x="226737" y="318401"/>
                  </a:lnTo>
                  <a:close/>
                  <a:moveTo>
                    <a:pt x="35146" y="315882"/>
                  </a:moveTo>
                  <a:lnTo>
                    <a:pt x="34888" y="315982"/>
                  </a:lnTo>
                  <a:lnTo>
                    <a:pt x="34449" y="316247"/>
                  </a:lnTo>
                  <a:lnTo>
                    <a:pt x="34495" y="316270"/>
                  </a:lnTo>
                  <a:cubicBezTo>
                    <a:pt x="34495" y="316270"/>
                    <a:pt x="34495" y="316270"/>
                    <a:pt x="34689" y="316270"/>
                  </a:cubicBezTo>
                  <a:lnTo>
                    <a:pt x="34883" y="316270"/>
                  </a:lnTo>
                  <a:cubicBezTo>
                    <a:pt x="34883" y="316270"/>
                    <a:pt x="35076" y="316270"/>
                    <a:pt x="35270" y="316076"/>
                  </a:cubicBezTo>
                  <a:lnTo>
                    <a:pt x="35851" y="315882"/>
                  </a:lnTo>
                  <a:lnTo>
                    <a:pt x="35657" y="315882"/>
                  </a:lnTo>
                  <a:cubicBezTo>
                    <a:pt x="35464" y="315882"/>
                    <a:pt x="35270" y="315882"/>
                    <a:pt x="35270" y="315882"/>
                  </a:cubicBezTo>
                  <a:close/>
                  <a:moveTo>
                    <a:pt x="215304" y="313363"/>
                  </a:moveTo>
                  <a:cubicBezTo>
                    <a:pt x="215110" y="313556"/>
                    <a:pt x="214916" y="313556"/>
                    <a:pt x="214528" y="313750"/>
                  </a:cubicBezTo>
                  <a:lnTo>
                    <a:pt x="210290" y="317988"/>
                  </a:lnTo>
                  <a:lnTo>
                    <a:pt x="209954" y="318493"/>
                  </a:lnTo>
                  <a:lnTo>
                    <a:pt x="217629" y="327703"/>
                  </a:lnTo>
                  <a:lnTo>
                    <a:pt x="230807" y="320921"/>
                  </a:lnTo>
                  <a:cubicBezTo>
                    <a:pt x="229257" y="321308"/>
                    <a:pt x="227900" y="321502"/>
                    <a:pt x="226737" y="321502"/>
                  </a:cubicBezTo>
                  <a:cubicBezTo>
                    <a:pt x="224799" y="321502"/>
                    <a:pt x="223055" y="321114"/>
                    <a:pt x="221699" y="320533"/>
                  </a:cubicBezTo>
                  <a:cubicBezTo>
                    <a:pt x="219567" y="319564"/>
                    <a:pt x="216466" y="317045"/>
                    <a:pt x="215304" y="313363"/>
                  </a:cubicBezTo>
                  <a:close/>
                  <a:moveTo>
                    <a:pt x="147456" y="297293"/>
                  </a:moveTo>
                  <a:lnTo>
                    <a:pt x="147132" y="297339"/>
                  </a:lnTo>
                  <a:lnTo>
                    <a:pt x="147117" y="297377"/>
                  </a:lnTo>
                  <a:close/>
                  <a:moveTo>
                    <a:pt x="218017" y="297084"/>
                  </a:moveTo>
                  <a:cubicBezTo>
                    <a:pt x="216854" y="297084"/>
                    <a:pt x="215497" y="297278"/>
                    <a:pt x="214141" y="297665"/>
                  </a:cubicBezTo>
                  <a:cubicBezTo>
                    <a:pt x="213172" y="297859"/>
                    <a:pt x="212009" y="298441"/>
                    <a:pt x="211040" y="299216"/>
                  </a:cubicBezTo>
                  <a:cubicBezTo>
                    <a:pt x="213753" y="298247"/>
                    <a:pt x="216466" y="297472"/>
                    <a:pt x="219761" y="297278"/>
                  </a:cubicBezTo>
                  <a:cubicBezTo>
                    <a:pt x="219179" y="297084"/>
                    <a:pt x="218598" y="297084"/>
                    <a:pt x="218017" y="297084"/>
                  </a:cubicBezTo>
                  <a:close/>
                  <a:moveTo>
                    <a:pt x="154259" y="297084"/>
                  </a:moveTo>
                  <a:cubicBezTo>
                    <a:pt x="151158" y="297084"/>
                    <a:pt x="148639" y="298053"/>
                    <a:pt x="147089" y="299991"/>
                  </a:cubicBezTo>
                  <a:cubicBezTo>
                    <a:pt x="145538" y="301735"/>
                    <a:pt x="144957" y="303867"/>
                    <a:pt x="145151" y="306192"/>
                  </a:cubicBezTo>
                  <a:cubicBezTo>
                    <a:pt x="145538" y="309293"/>
                    <a:pt x="146895" y="310650"/>
                    <a:pt x="149608" y="310650"/>
                  </a:cubicBezTo>
                  <a:cubicBezTo>
                    <a:pt x="151933" y="310650"/>
                    <a:pt x="154259" y="309681"/>
                    <a:pt x="154840" y="309293"/>
                  </a:cubicBezTo>
                  <a:lnTo>
                    <a:pt x="157166" y="308130"/>
                  </a:lnTo>
                  <a:lnTo>
                    <a:pt x="157166" y="310650"/>
                  </a:lnTo>
                  <a:lnTo>
                    <a:pt x="151588" y="319101"/>
                  </a:lnTo>
                  <a:lnTo>
                    <a:pt x="151740" y="319177"/>
                  </a:lnTo>
                  <a:lnTo>
                    <a:pt x="152127" y="319371"/>
                  </a:lnTo>
                  <a:cubicBezTo>
                    <a:pt x="152321" y="319371"/>
                    <a:pt x="152515" y="319565"/>
                    <a:pt x="152515" y="319565"/>
                  </a:cubicBezTo>
                  <a:cubicBezTo>
                    <a:pt x="152709" y="319565"/>
                    <a:pt x="152903" y="319758"/>
                    <a:pt x="152903" y="319758"/>
                  </a:cubicBezTo>
                  <a:cubicBezTo>
                    <a:pt x="153096" y="319758"/>
                    <a:pt x="153290" y="319952"/>
                    <a:pt x="153290" y="319952"/>
                  </a:cubicBezTo>
                  <a:cubicBezTo>
                    <a:pt x="153484" y="319952"/>
                    <a:pt x="153678" y="320146"/>
                    <a:pt x="153678" y="320146"/>
                  </a:cubicBezTo>
                  <a:cubicBezTo>
                    <a:pt x="153871" y="320146"/>
                    <a:pt x="154065" y="320340"/>
                    <a:pt x="154065" y="320340"/>
                  </a:cubicBezTo>
                  <a:cubicBezTo>
                    <a:pt x="154259" y="320340"/>
                    <a:pt x="154453" y="320534"/>
                    <a:pt x="154453" y="320534"/>
                  </a:cubicBezTo>
                  <a:cubicBezTo>
                    <a:pt x="154647" y="320534"/>
                    <a:pt x="154840" y="320727"/>
                    <a:pt x="154840" y="320727"/>
                  </a:cubicBezTo>
                  <a:cubicBezTo>
                    <a:pt x="154840" y="320727"/>
                    <a:pt x="155228" y="320921"/>
                    <a:pt x="155228" y="320921"/>
                  </a:cubicBezTo>
                  <a:cubicBezTo>
                    <a:pt x="155422" y="320921"/>
                    <a:pt x="155616" y="321115"/>
                    <a:pt x="155616" y="321115"/>
                  </a:cubicBezTo>
                  <a:cubicBezTo>
                    <a:pt x="155809" y="321115"/>
                    <a:pt x="156003" y="321309"/>
                    <a:pt x="156003" y="321309"/>
                  </a:cubicBezTo>
                  <a:lnTo>
                    <a:pt x="157166" y="321890"/>
                  </a:lnTo>
                  <a:cubicBezTo>
                    <a:pt x="157360" y="321890"/>
                    <a:pt x="157554" y="322084"/>
                    <a:pt x="157554" y="322084"/>
                  </a:cubicBezTo>
                  <a:lnTo>
                    <a:pt x="157702" y="322158"/>
                  </a:lnTo>
                  <a:lnTo>
                    <a:pt x="163367" y="317626"/>
                  </a:lnTo>
                  <a:lnTo>
                    <a:pt x="164982" y="316549"/>
                  </a:lnTo>
                  <a:lnTo>
                    <a:pt x="166601" y="308597"/>
                  </a:lnTo>
                  <a:lnTo>
                    <a:pt x="158716" y="297859"/>
                  </a:lnTo>
                  <a:cubicBezTo>
                    <a:pt x="158522" y="297665"/>
                    <a:pt x="158329" y="297665"/>
                    <a:pt x="158135" y="297665"/>
                  </a:cubicBezTo>
                  <a:cubicBezTo>
                    <a:pt x="156584" y="297278"/>
                    <a:pt x="155422" y="297084"/>
                    <a:pt x="154259" y="297084"/>
                  </a:cubicBezTo>
                  <a:close/>
                  <a:moveTo>
                    <a:pt x="294173" y="265006"/>
                  </a:moveTo>
                  <a:lnTo>
                    <a:pt x="293402" y="266077"/>
                  </a:lnTo>
                  <a:cubicBezTo>
                    <a:pt x="292433" y="267046"/>
                    <a:pt x="291464" y="268015"/>
                    <a:pt x="290883" y="269178"/>
                  </a:cubicBezTo>
                  <a:lnTo>
                    <a:pt x="290107" y="270728"/>
                  </a:lnTo>
                  <a:lnTo>
                    <a:pt x="289914" y="270535"/>
                  </a:lnTo>
                  <a:cubicBezTo>
                    <a:pt x="291464" y="276155"/>
                    <a:pt x="289332" y="279255"/>
                    <a:pt x="289139" y="279449"/>
                  </a:cubicBezTo>
                  <a:cubicBezTo>
                    <a:pt x="285650" y="282937"/>
                    <a:pt x="285263" y="285457"/>
                    <a:pt x="285263" y="285457"/>
                  </a:cubicBezTo>
                  <a:lnTo>
                    <a:pt x="285069" y="288557"/>
                  </a:lnTo>
                  <a:lnTo>
                    <a:pt x="282550" y="286813"/>
                  </a:lnTo>
                  <a:lnTo>
                    <a:pt x="281369" y="284381"/>
                  </a:lnTo>
                  <a:lnTo>
                    <a:pt x="281193" y="284682"/>
                  </a:lnTo>
                  <a:lnTo>
                    <a:pt x="279236" y="280337"/>
                  </a:lnTo>
                  <a:lnTo>
                    <a:pt x="279061" y="283131"/>
                  </a:lnTo>
                  <a:lnTo>
                    <a:pt x="279061" y="284681"/>
                  </a:lnTo>
                  <a:lnTo>
                    <a:pt x="277705" y="284875"/>
                  </a:lnTo>
                  <a:lnTo>
                    <a:pt x="276735" y="283288"/>
                  </a:lnTo>
                  <a:lnTo>
                    <a:pt x="276106" y="282913"/>
                  </a:lnTo>
                  <a:lnTo>
                    <a:pt x="275786" y="281736"/>
                  </a:lnTo>
                  <a:lnTo>
                    <a:pt x="275321" y="280974"/>
                  </a:lnTo>
                  <a:lnTo>
                    <a:pt x="275185" y="282163"/>
                  </a:lnTo>
                  <a:cubicBezTo>
                    <a:pt x="275185" y="282163"/>
                    <a:pt x="273247" y="282356"/>
                    <a:pt x="272860" y="276736"/>
                  </a:cubicBezTo>
                  <a:lnTo>
                    <a:pt x="271219" y="270322"/>
                  </a:lnTo>
                  <a:lnTo>
                    <a:pt x="266465" y="268209"/>
                  </a:lnTo>
                  <a:cubicBezTo>
                    <a:pt x="264721" y="268209"/>
                    <a:pt x="263364" y="268597"/>
                    <a:pt x="263364" y="268597"/>
                  </a:cubicBezTo>
                  <a:cubicBezTo>
                    <a:pt x="261232" y="269566"/>
                    <a:pt x="259488" y="271116"/>
                    <a:pt x="257938" y="273054"/>
                  </a:cubicBezTo>
                  <a:cubicBezTo>
                    <a:pt x="264333" y="274798"/>
                    <a:pt x="267434" y="278286"/>
                    <a:pt x="270147" y="282550"/>
                  </a:cubicBezTo>
                  <a:cubicBezTo>
                    <a:pt x="270922" y="283906"/>
                    <a:pt x="271310" y="285263"/>
                    <a:pt x="271697" y="286813"/>
                  </a:cubicBezTo>
                  <a:cubicBezTo>
                    <a:pt x="271891" y="286813"/>
                    <a:pt x="272085" y="286619"/>
                    <a:pt x="272279" y="286619"/>
                  </a:cubicBezTo>
                  <a:lnTo>
                    <a:pt x="272472" y="286619"/>
                  </a:lnTo>
                  <a:lnTo>
                    <a:pt x="272860" y="286619"/>
                  </a:lnTo>
                  <a:lnTo>
                    <a:pt x="273635" y="286425"/>
                  </a:lnTo>
                  <a:lnTo>
                    <a:pt x="275767" y="286619"/>
                  </a:lnTo>
                  <a:lnTo>
                    <a:pt x="276542" y="287394"/>
                  </a:lnTo>
                  <a:lnTo>
                    <a:pt x="277899" y="288363"/>
                  </a:lnTo>
                  <a:lnTo>
                    <a:pt x="278480" y="288363"/>
                  </a:lnTo>
                  <a:cubicBezTo>
                    <a:pt x="279643" y="288557"/>
                    <a:pt x="282550" y="289139"/>
                    <a:pt x="282743" y="291852"/>
                  </a:cubicBezTo>
                  <a:cubicBezTo>
                    <a:pt x="282162" y="292627"/>
                    <a:pt x="282162" y="292821"/>
                    <a:pt x="282162" y="293014"/>
                  </a:cubicBezTo>
                  <a:lnTo>
                    <a:pt x="282351" y="294146"/>
                  </a:lnTo>
                  <a:lnTo>
                    <a:pt x="307401" y="281264"/>
                  </a:lnTo>
                  <a:lnTo>
                    <a:pt x="305416" y="280999"/>
                  </a:lnTo>
                  <a:lnTo>
                    <a:pt x="303866" y="280611"/>
                  </a:lnTo>
                  <a:lnTo>
                    <a:pt x="304254" y="278867"/>
                  </a:lnTo>
                  <a:lnTo>
                    <a:pt x="306579" y="276412"/>
                  </a:lnTo>
                  <a:lnTo>
                    <a:pt x="299991" y="274216"/>
                  </a:lnTo>
                  <a:lnTo>
                    <a:pt x="298828" y="273053"/>
                  </a:lnTo>
                  <a:lnTo>
                    <a:pt x="299991" y="271891"/>
                  </a:lnTo>
                  <a:lnTo>
                    <a:pt x="304295" y="269442"/>
                  </a:lnTo>
                  <a:lnTo>
                    <a:pt x="294952" y="265883"/>
                  </a:lnTo>
                  <a:close/>
                  <a:moveTo>
                    <a:pt x="55835" y="263458"/>
                  </a:moveTo>
                  <a:lnTo>
                    <a:pt x="52518" y="266077"/>
                  </a:lnTo>
                  <a:lnTo>
                    <a:pt x="52130" y="267434"/>
                  </a:lnTo>
                  <a:lnTo>
                    <a:pt x="50774" y="267240"/>
                  </a:lnTo>
                  <a:cubicBezTo>
                    <a:pt x="49805" y="267240"/>
                    <a:pt x="48836" y="267240"/>
                    <a:pt x="47673" y="267240"/>
                  </a:cubicBezTo>
                  <a:lnTo>
                    <a:pt x="42384" y="271620"/>
                  </a:lnTo>
                  <a:lnTo>
                    <a:pt x="35641" y="277318"/>
                  </a:lnTo>
                  <a:lnTo>
                    <a:pt x="34689" y="280679"/>
                  </a:lnTo>
                  <a:lnTo>
                    <a:pt x="34689" y="283325"/>
                  </a:lnTo>
                  <a:cubicBezTo>
                    <a:pt x="34883" y="284875"/>
                    <a:pt x="35270" y="286619"/>
                    <a:pt x="36045" y="287976"/>
                  </a:cubicBezTo>
                  <a:lnTo>
                    <a:pt x="36045" y="288170"/>
                  </a:lnTo>
                  <a:lnTo>
                    <a:pt x="36239" y="288363"/>
                  </a:lnTo>
                  <a:cubicBezTo>
                    <a:pt x="36627" y="288945"/>
                    <a:pt x="37014" y="289526"/>
                    <a:pt x="37402" y="290108"/>
                  </a:cubicBezTo>
                  <a:cubicBezTo>
                    <a:pt x="37983" y="290883"/>
                    <a:pt x="38565" y="291464"/>
                    <a:pt x="39146" y="292045"/>
                  </a:cubicBezTo>
                  <a:lnTo>
                    <a:pt x="40309" y="293208"/>
                  </a:lnTo>
                  <a:lnTo>
                    <a:pt x="39146" y="294371"/>
                  </a:lnTo>
                  <a:cubicBezTo>
                    <a:pt x="38565" y="294952"/>
                    <a:pt x="38177" y="295921"/>
                    <a:pt x="37983" y="296697"/>
                  </a:cubicBezTo>
                  <a:lnTo>
                    <a:pt x="37983" y="297084"/>
                  </a:lnTo>
                  <a:cubicBezTo>
                    <a:pt x="37983" y="297278"/>
                    <a:pt x="37983" y="297472"/>
                    <a:pt x="37983" y="297665"/>
                  </a:cubicBezTo>
                  <a:cubicBezTo>
                    <a:pt x="37983" y="298247"/>
                    <a:pt x="38177" y="298828"/>
                    <a:pt x="38565" y="299410"/>
                  </a:cubicBezTo>
                  <a:lnTo>
                    <a:pt x="38759" y="299603"/>
                  </a:lnTo>
                  <a:cubicBezTo>
                    <a:pt x="38759" y="299797"/>
                    <a:pt x="38952" y="299797"/>
                    <a:pt x="38952" y="299991"/>
                  </a:cubicBezTo>
                  <a:lnTo>
                    <a:pt x="38966" y="300008"/>
                  </a:lnTo>
                  <a:lnTo>
                    <a:pt x="40446" y="301165"/>
                  </a:lnTo>
                  <a:lnTo>
                    <a:pt x="43216" y="297472"/>
                  </a:lnTo>
                  <a:lnTo>
                    <a:pt x="43410" y="295921"/>
                  </a:lnTo>
                  <a:lnTo>
                    <a:pt x="45735" y="295921"/>
                  </a:lnTo>
                  <a:cubicBezTo>
                    <a:pt x="46316" y="295921"/>
                    <a:pt x="47092" y="295921"/>
                    <a:pt x="47673" y="295728"/>
                  </a:cubicBezTo>
                  <a:cubicBezTo>
                    <a:pt x="51743" y="295340"/>
                    <a:pt x="55231" y="293208"/>
                    <a:pt x="57750" y="290108"/>
                  </a:cubicBezTo>
                  <a:cubicBezTo>
                    <a:pt x="60270" y="287007"/>
                    <a:pt x="61432" y="282937"/>
                    <a:pt x="60851" y="279061"/>
                  </a:cubicBezTo>
                  <a:cubicBezTo>
                    <a:pt x="60463" y="275961"/>
                    <a:pt x="59107" y="273054"/>
                    <a:pt x="56975" y="270728"/>
                  </a:cubicBezTo>
                  <a:lnTo>
                    <a:pt x="56006" y="269759"/>
                  </a:lnTo>
                  <a:lnTo>
                    <a:pt x="56781" y="268597"/>
                  </a:lnTo>
                  <a:cubicBezTo>
                    <a:pt x="57169" y="268015"/>
                    <a:pt x="57750" y="266852"/>
                    <a:pt x="57556" y="265496"/>
                  </a:cubicBezTo>
                  <a:lnTo>
                    <a:pt x="57133" y="264481"/>
                  </a:lnTo>
                  <a:close/>
                  <a:moveTo>
                    <a:pt x="296890" y="261232"/>
                  </a:moveTo>
                  <a:lnTo>
                    <a:pt x="295476" y="263196"/>
                  </a:lnTo>
                  <a:lnTo>
                    <a:pt x="295534" y="263170"/>
                  </a:lnTo>
                  <a:lnTo>
                    <a:pt x="300881" y="262262"/>
                  </a:lnTo>
                  <a:close/>
                  <a:moveTo>
                    <a:pt x="293417" y="259354"/>
                  </a:moveTo>
                  <a:lnTo>
                    <a:pt x="293142" y="260978"/>
                  </a:lnTo>
                  <a:lnTo>
                    <a:pt x="293596" y="260070"/>
                  </a:lnTo>
                  <a:close/>
                  <a:moveTo>
                    <a:pt x="243016" y="239334"/>
                  </a:moveTo>
                  <a:cubicBezTo>
                    <a:pt x="238946" y="246892"/>
                    <a:pt x="238752" y="260457"/>
                    <a:pt x="244372" y="265302"/>
                  </a:cubicBezTo>
                  <a:lnTo>
                    <a:pt x="244566" y="265496"/>
                  </a:lnTo>
                  <a:cubicBezTo>
                    <a:pt x="247473" y="261620"/>
                    <a:pt x="250574" y="259295"/>
                    <a:pt x="252899" y="257938"/>
                  </a:cubicBezTo>
                  <a:cubicBezTo>
                    <a:pt x="252318" y="254450"/>
                    <a:pt x="252124" y="247861"/>
                    <a:pt x="252124" y="243985"/>
                  </a:cubicBezTo>
                  <a:lnTo>
                    <a:pt x="251349" y="244566"/>
                  </a:lnTo>
                  <a:lnTo>
                    <a:pt x="250186" y="243404"/>
                  </a:lnTo>
                  <a:cubicBezTo>
                    <a:pt x="249411" y="242628"/>
                    <a:pt x="248442" y="242241"/>
                    <a:pt x="247086" y="241659"/>
                  </a:cubicBezTo>
                  <a:cubicBezTo>
                    <a:pt x="245923" y="241078"/>
                    <a:pt x="244179" y="240497"/>
                    <a:pt x="243016" y="239334"/>
                  </a:cubicBezTo>
                  <a:close/>
                  <a:moveTo>
                    <a:pt x="128097" y="238946"/>
                  </a:moveTo>
                  <a:cubicBezTo>
                    <a:pt x="126934" y="240109"/>
                    <a:pt x="125384" y="240884"/>
                    <a:pt x="124027" y="241466"/>
                  </a:cubicBezTo>
                  <a:cubicBezTo>
                    <a:pt x="122865" y="242047"/>
                    <a:pt x="121702" y="242435"/>
                    <a:pt x="121120" y="243210"/>
                  </a:cubicBezTo>
                  <a:lnTo>
                    <a:pt x="119958" y="244372"/>
                  </a:lnTo>
                  <a:lnTo>
                    <a:pt x="119376" y="243791"/>
                  </a:lnTo>
                  <a:cubicBezTo>
                    <a:pt x="119376" y="247861"/>
                    <a:pt x="118989" y="254644"/>
                    <a:pt x="118407" y="258132"/>
                  </a:cubicBezTo>
                  <a:cubicBezTo>
                    <a:pt x="117632" y="262977"/>
                    <a:pt x="114338" y="264333"/>
                    <a:pt x="111625" y="265302"/>
                  </a:cubicBezTo>
                  <a:cubicBezTo>
                    <a:pt x="110462" y="265690"/>
                    <a:pt x="109299" y="266271"/>
                    <a:pt x="108524" y="266852"/>
                  </a:cubicBezTo>
                  <a:lnTo>
                    <a:pt x="107361" y="267821"/>
                  </a:lnTo>
                  <a:lnTo>
                    <a:pt x="106198" y="266659"/>
                  </a:lnTo>
                  <a:cubicBezTo>
                    <a:pt x="105229" y="265690"/>
                    <a:pt x="104067" y="265108"/>
                    <a:pt x="102710" y="264333"/>
                  </a:cubicBezTo>
                  <a:cubicBezTo>
                    <a:pt x="100385" y="262977"/>
                    <a:pt x="97478" y="261620"/>
                    <a:pt x="97090" y="257938"/>
                  </a:cubicBezTo>
                  <a:cubicBezTo>
                    <a:pt x="96509" y="259876"/>
                    <a:pt x="96121" y="261426"/>
                    <a:pt x="95734" y="262395"/>
                  </a:cubicBezTo>
                  <a:cubicBezTo>
                    <a:pt x="93796" y="267434"/>
                    <a:pt x="89920" y="268209"/>
                    <a:pt x="86819" y="268790"/>
                  </a:cubicBezTo>
                  <a:cubicBezTo>
                    <a:pt x="85463" y="268984"/>
                    <a:pt x="84106" y="269372"/>
                    <a:pt x="83331" y="269953"/>
                  </a:cubicBezTo>
                  <a:lnTo>
                    <a:pt x="81780" y="270922"/>
                  </a:lnTo>
                  <a:lnTo>
                    <a:pt x="81005" y="269372"/>
                  </a:lnTo>
                  <a:cubicBezTo>
                    <a:pt x="80424" y="268209"/>
                    <a:pt x="79455" y="267240"/>
                    <a:pt x="78292" y="266271"/>
                  </a:cubicBezTo>
                  <a:cubicBezTo>
                    <a:pt x="76548" y="264527"/>
                    <a:pt x="74416" y="262395"/>
                    <a:pt x="74610" y="258907"/>
                  </a:cubicBezTo>
                  <a:cubicBezTo>
                    <a:pt x="74610" y="259101"/>
                    <a:pt x="74416" y="259101"/>
                    <a:pt x="74416" y="259295"/>
                  </a:cubicBezTo>
                  <a:cubicBezTo>
                    <a:pt x="74416" y="259488"/>
                    <a:pt x="74223" y="259682"/>
                    <a:pt x="74029" y="259876"/>
                  </a:cubicBezTo>
                  <a:cubicBezTo>
                    <a:pt x="74998" y="261620"/>
                    <a:pt x="75192" y="263558"/>
                    <a:pt x="74610" y="265690"/>
                  </a:cubicBezTo>
                  <a:cubicBezTo>
                    <a:pt x="76936" y="267240"/>
                    <a:pt x="78874" y="269759"/>
                    <a:pt x="79649" y="272666"/>
                  </a:cubicBezTo>
                  <a:lnTo>
                    <a:pt x="86819" y="275961"/>
                  </a:lnTo>
                  <a:lnTo>
                    <a:pt x="80618" y="289332"/>
                  </a:lnTo>
                  <a:lnTo>
                    <a:pt x="81393" y="289526"/>
                  </a:lnTo>
                  <a:cubicBezTo>
                    <a:pt x="81393" y="289526"/>
                    <a:pt x="81780" y="289526"/>
                    <a:pt x="82556" y="289914"/>
                  </a:cubicBezTo>
                  <a:cubicBezTo>
                    <a:pt x="82556" y="289914"/>
                    <a:pt x="82749" y="289914"/>
                    <a:pt x="82943" y="289914"/>
                  </a:cubicBezTo>
                  <a:lnTo>
                    <a:pt x="83331" y="289914"/>
                  </a:lnTo>
                  <a:lnTo>
                    <a:pt x="84300" y="289914"/>
                  </a:lnTo>
                  <a:lnTo>
                    <a:pt x="87172" y="290812"/>
                  </a:lnTo>
                  <a:lnTo>
                    <a:pt x="88341" y="290578"/>
                  </a:lnTo>
                  <a:lnTo>
                    <a:pt x="88176" y="290496"/>
                  </a:lnTo>
                  <a:cubicBezTo>
                    <a:pt x="87982" y="290496"/>
                    <a:pt x="87982" y="290302"/>
                    <a:pt x="87982" y="290108"/>
                  </a:cubicBezTo>
                  <a:cubicBezTo>
                    <a:pt x="87982" y="289914"/>
                    <a:pt x="88176" y="289720"/>
                    <a:pt x="88370" y="289914"/>
                  </a:cubicBezTo>
                  <a:lnTo>
                    <a:pt x="89725" y="290301"/>
                  </a:lnTo>
                  <a:lnTo>
                    <a:pt x="89726" y="290301"/>
                  </a:lnTo>
                  <a:lnTo>
                    <a:pt x="89728" y="290302"/>
                  </a:lnTo>
                  <a:lnTo>
                    <a:pt x="91083" y="290689"/>
                  </a:lnTo>
                  <a:lnTo>
                    <a:pt x="91132" y="290713"/>
                  </a:lnTo>
                  <a:lnTo>
                    <a:pt x="93796" y="288557"/>
                  </a:lnTo>
                  <a:lnTo>
                    <a:pt x="94377" y="288363"/>
                  </a:lnTo>
                  <a:lnTo>
                    <a:pt x="95734" y="287394"/>
                  </a:lnTo>
                  <a:lnTo>
                    <a:pt x="96121" y="286813"/>
                  </a:lnTo>
                  <a:lnTo>
                    <a:pt x="96896" y="286619"/>
                  </a:lnTo>
                  <a:lnTo>
                    <a:pt x="98640" y="286425"/>
                  </a:lnTo>
                  <a:lnTo>
                    <a:pt x="99222" y="286619"/>
                  </a:lnTo>
                  <a:lnTo>
                    <a:pt x="99416" y="286619"/>
                  </a:lnTo>
                  <a:lnTo>
                    <a:pt x="99609" y="286619"/>
                  </a:lnTo>
                  <a:cubicBezTo>
                    <a:pt x="99803" y="286619"/>
                    <a:pt x="100191" y="286813"/>
                    <a:pt x="100191" y="287007"/>
                  </a:cubicBezTo>
                  <a:cubicBezTo>
                    <a:pt x="100578" y="285457"/>
                    <a:pt x="100966" y="284100"/>
                    <a:pt x="101741" y="282743"/>
                  </a:cubicBezTo>
                  <a:cubicBezTo>
                    <a:pt x="104648" y="277705"/>
                    <a:pt x="107942" y="274217"/>
                    <a:pt x="115500" y="272666"/>
                  </a:cubicBezTo>
                  <a:cubicBezTo>
                    <a:pt x="115307" y="272085"/>
                    <a:pt x="115307" y="271503"/>
                    <a:pt x="115113" y="270922"/>
                  </a:cubicBezTo>
                  <a:lnTo>
                    <a:pt x="114531" y="268015"/>
                  </a:lnTo>
                  <a:lnTo>
                    <a:pt x="117245" y="268984"/>
                  </a:lnTo>
                  <a:cubicBezTo>
                    <a:pt x="121896" y="270728"/>
                    <a:pt x="126159" y="270341"/>
                    <a:pt x="129260" y="268209"/>
                  </a:cubicBezTo>
                  <a:cubicBezTo>
                    <a:pt x="129453" y="268015"/>
                    <a:pt x="129453" y="268015"/>
                    <a:pt x="129647" y="267821"/>
                  </a:cubicBezTo>
                  <a:cubicBezTo>
                    <a:pt x="129066" y="267821"/>
                    <a:pt x="128678" y="267821"/>
                    <a:pt x="128097" y="267821"/>
                  </a:cubicBezTo>
                  <a:lnTo>
                    <a:pt x="123446" y="267821"/>
                  </a:lnTo>
                  <a:lnTo>
                    <a:pt x="126740" y="264915"/>
                  </a:lnTo>
                  <a:cubicBezTo>
                    <a:pt x="132554" y="260070"/>
                    <a:pt x="132360" y="246504"/>
                    <a:pt x="128097" y="238946"/>
                  </a:cubicBezTo>
                  <a:close/>
                  <a:moveTo>
                    <a:pt x="338226" y="236604"/>
                  </a:moveTo>
                  <a:lnTo>
                    <a:pt x="338040" y="236604"/>
                  </a:lnTo>
                  <a:lnTo>
                    <a:pt x="338168" y="236621"/>
                  </a:lnTo>
                  <a:close/>
                  <a:moveTo>
                    <a:pt x="355543" y="214879"/>
                  </a:moveTo>
                  <a:lnTo>
                    <a:pt x="353126" y="215952"/>
                  </a:lnTo>
                  <a:lnTo>
                    <a:pt x="355803" y="215110"/>
                  </a:lnTo>
                  <a:close/>
                  <a:moveTo>
                    <a:pt x="362303" y="194765"/>
                  </a:moveTo>
                  <a:lnTo>
                    <a:pt x="345788" y="202692"/>
                  </a:lnTo>
                  <a:lnTo>
                    <a:pt x="346695" y="202707"/>
                  </a:lnTo>
                  <a:cubicBezTo>
                    <a:pt x="353284" y="202707"/>
                    <a:pt x="358904" y="200188"/>
                    <a:pt x="363167" y="195149"/>
                  </a:cubicBezTo>
                  <a:close/>
                  <a:moveTo>
                    <a:pt x="98367" y="125493"/>
                  </a:moveTo>
                  <a:lnTo>
                    <a:pt x="97785" y="125519"/>
                  </a:lnTo>
                  <a:lnTo>
                    <a:pt x="98059" y="125578"/>
                  </a:lnTo>
                  <a:close/>
                  <a:moveTo>
                    <a:pt x="87788" y="119570"/>
                  </a:moveTo>
                  <a:lnTo>
                    <a:pt x="88671" y="120453"/>
                  </a:lnTo>
                  <a:lnTo>
                    <a:pt x="88321" y="119764"/>
                  </a:lnTo>
                  <a:close/>
                  <a:moveTo>
                    <a:pt x="283519" y="119376"/>
                  </a:moveTo>
                  <a:lnTo>
                    <a:pt x="282275" y="119828"/>
                  </a:lnTo>
                  <a:lnTo>
                    <a:pt x="281458" y="121437"/>
                  </a:lnTo>
                  <a:close/>
                  <a:moveTo>
                    <a:pt x="260263" y="112400"/>
                  </a:moveTo>
                  <a:cubicBezTo>
                    <a:pt x="265496" y="112012"/>
                    <a:pt x="270147" y="113562"/>
                    <a:pt x="272279" y="116469"/>
                  </a:cubicBezTo>
                  <a:cubicBezTo>
                    <a:pt x="269953" y="115888"/>
                    <a:pt x="267821" y="115113"/>
                    <a:pt x="265883" y="114144"/>
                  </a:cubicBezTo>
                  <a:lnTo>
                    <a:pt x="265302" y="113950"/>
                  </a:lnTo>
                  <a:cubicBezTo>
                    <a:pt x="263752" y="113369"/>
                    <a:pt x="262008" y="112787"/>
                    <a:pt x="260263" y="112400"/>
                  </a:cubicBezTo>
                  <a:close/>
                  <a:moveTo>
                    <a:pt x="110074" y="112400"/>
                  </a:moveTo>
                  <a:cubicBezTo>
                    <a:pt x="105423" y="112400"/>
                    <a:pt x="101741" y="113950"/>
                    <a:pt x="99997" y="116663"/>
                  </a:cubicBezTo>
                  <a:cubicBezTo>
                    <a:pt x="102322" y="116082"/>
                    <a:pt x="104454" y="115113"/>
                    <a:pt x="106392" y="114338"/>
                  </a:cubicBezTo>
                  <a:lnTo>
                    <a:pt x="106974" y="114144"/>
                  </a:lnTo>
                  <a:cubicBezTo>
                    <a:pt x="108330" y="113562"/>
                    <a:pt x="110074" y="112981"/>
                    <a:pt x="112012" y="112594"/>
                  </a:cubicBezTo>
                  <a:cubicBezTo>
                    <a:pt x="111237" y="112400"/>
                    <a:pt x="110656" y="112400"/>
                    <a:pt x="110074" y="112400"/>
                  </a:cubicBezTo>
                  <a:close/>
                  <a:moveTo>
                    <a:pt x="200188" y="79455"/>
                  </a:moveTo>
                  <a:lnTo>
                    <a:pt x="203482" y="83331"/>
                  </a:lnTo>
                  <a:cubicBezTo>
                    <a:pt x="204064" y="83718"/>
                    <a:pt x="206583" y="84106"/>
                    <a:pt x="210071" y="84494"/>
                  </a:cubicBezTo>
                  <a:cubicBezTo>
                    <a:pt x="206389" y="83137"/>
                    <a:pt x="203095" y="81393"/>
                    <a:pt x="200188" y="79455"/>
                  </a:cubicBezTo>
                  <a:close/>
                  <a:moveTo>
                    <a:pt x="179452" y="73835"/>
                  </a:moveTo>
                  <a:cubicBezTo>
                    <a:pt x="177514" y="75579"/>
                    <a:pt x="174995" y="77517"/>
                    <a:pt x="171894" y="79455"/>
                  </a:cubicBezTo>
                  <a:cubicBezTo>
                    <a:pt x="168987" y="81199"/>
                    <a:pt x="165693" y="82943"/>
                    <a:pt x="162011" y="84494"/>
                  </a:cubicBezTo>
                  <a:cubicBezTo>
                    <a:pt x="165499" y="84106"/>
                    <a:pt x="168018" y="83718"/>
                    <a:pt x="168600" y="83331"/>
                  </a:cubicBezTo>
                  <a:lnTo>
                    <a:pt x="171894" y="79455"/>
                  </a:lnTo>
                  <a:lnTo>
                    <a:pt x="171506" y="84687"/>
                  </a:lnTo>
                  <a:cubicBezTo>
                    <a:pt x="171313" y="87594"/>
                    <a:pt x="168406" y="90501"/>
                    <a:pt x="164917" y="92633"/>
                  </a:cubicBezTo>
                  <a:cubicBezTo>
                    <a:pt x="165693" y="92439"/>
                    <a:pt x="166468" y="92051"/>
                    <a:pt x="167049" y="91858"/>
                  </a:cubicBezTo>
                  <a:lnTo>
                    <a:pt x="172669" y="89145"/>
                  </a:lnTo>
                  <a:lnTo>
                    <a:pt x="168987" y="94377"/>
                  </a:lnTo>
                  <a:cubicBezTo>
                    <a:pt x="167437" y="96703"/>
                    <a:pt x="165305" y="99222"/>
                    <a:pt x="162011" y="100772"/>
                  </a:cubicBezTo>
                  <a:cubicBezTo>
                    <a:pt x="166274" y="104648"/>
                    <a:pt x="173444" y="106780"/>
                    <a:pt x="180227" y="106198"/>
                  </a:cubicBezTo>
                  <a:lnTo>
                    <a:pt x="184103" y="105811"/>
                  </a:lnTo>
                  <a:lnTo>
                    <a:pt x="181777" y="108911"/>
                  </a:lnTo>
                  <a:cubicBezTo>
                    <a:pt x="180227" y="110849"/>
                    <a:pt x="177320" y="112400"/>
                    <a:pt x="174220" y="112981"/>
                  </a:cubicBezTo>
                  <a:cubicBezTo>
                    <a:pt x="179064" y="120733"/>
                    <a:pt x="183522" y="129453"/>
                    <a:pt x="186041" y="140112"/>
                  </a:cubicBezTo>
                  <a:lnTo>
                    <a:pt x="190297" y="130344"/>
                  </a:lnTo>
                  <a:lnTo>
                    <a:pt x="190522" y="129404"/>
                  </a:lnTo>
                  <a:lnTo>
                    <a:pt x="191487" y="127613"/>
                  </a:lnTo>
                  <a:lnTo>
                    <a:pt x="197862" y="112981"/>
                  </a:lnTo>
                  <a:cubicBezTo>
                    <a:pt x="194762" y="112594"/>
                    <a:pt x="191855" y="110849"/>
                    <a:pt x="190111" y="108718"/>
                  </a:cubicBezTo>
                  <a:lnTo>
                    <a:pt x="187785" y="105617"/>
                  </a:lnTo>
                  <a:lnTo>
                    <a:pt x="191661" y="106005"/>
                  </a:lnTo>
                  <a:cubicBezTo>
                    <a:pt x="198637" y="106586"/>
                    <a:pt x="205614" y="104454"/>
                    <a:pt x="210071" y="100578"/>
                  </a:cubicBezTo>
                  <a:cubicBezTo>
                    <a:pt x="206777" y="99028"/>
                    <a:pt x="204645" y="96509"/>
                    <a:pt x="203095" y="94183"/>
                  </a:cubicBezTo>
                  <a:lnTo>
                    <a:pt x="199413" y="88951"/>
                  </a:lnTo>
                  <a:lnTo>
                    <a:pt x="205033" y="91664"/>
                  </a:lnTo>
                  <a:cubicBezTo>
                    <a:pt x="205808" y="92051"/>
                    <a:pt x="206389" y="92245"/>
                    <a:pt x="207164" y="92439"/>
                  </a:cubicBezTo>
                  <a:cubicBezTo>
                    <a:pt x="203676" y="90307"/>
                    <a:pt x="200575" y="87400"/>
                    <a:pt x="200382" y="84494"/>
                  </a:cubicBezTo>
                  <a:lnTo>
                    <a:pt x="199994" y="79455"/>
                  </a:lnTo>
                  <a:cubicBezTo>
                    <a:pt x="196893" y="77517"/>
                    <a:pt x="194374" y="75579"/>
                    <a:pt x="192436" y="73835"/>
                  </a:cubicBezTo>
                  <a:cubicBezTo>
                    <a:pt x="188366" y="74029"/>
                    <a:pt x="183522" y="74029"/>
                    <a:pt x="179452" y="73835"/>
                  </a:cubicBezTo>
                  <a:close/>
                  <a:moveTo>
                    <a:pt x="178871" y="0"/>
                  </a:moveTo>
                  <a:lnTo>
                    <a:pt x="179646" y="775"/>
                  </a:lnTo>
                  <a:lnTo>
                    <a:pt x="194762" y="775"/>
                  </a:lnTo>
                  <a:lnTo>
                    <a:pt x="195537" y="0"/>
                  </a:lnTo>
                  <a:lnTo>
                    <a:pt x="195537" y="775"/>
                  </a:lnTo>
                  <a:lnTo>
                    <a:pt x="196312" y="775"/>
                  </a:lnTo>
                  <a:lnTo>
                    <a:pt x="195537" y="1744"/>
                  </a:lnTo>
                  <a:lnTo>
                    <a:pt x="195537" y="16666"/>
                  </a:lnTo>
                  <a:lnTo>
                    <a:pt x="196312" y="17441"/>
                  </a:lnTo>
                  <a:lnTo>
                    <a:pt x="194374" y="17441"/>
                  </a:lnTo>
                  <a:lnTo>
                    <a:pt x="194374" y="18217"/>
                  </a:lnTo>
                  <a:lnTo>
                    <a:pt x="193405" y="17441"/>
                  </a:lnTo>
                  <a:lnTo>
                    <a:pt x="192630" y="17441"/>
                  </a:lnTo>
                  <a:cubicBezTo>
                    <a:pt x="193017" y="18217"/>
                    <a:pt x="193017" y="19185"/>
                    <a:pt x="193017" y="19961"/>
                  </a:cubicBezTo>
                  <a:cubicBezTo>
                    <a:pt x="193017" y="21317"/>
                    <a:pt x="192630" y="22674"/>
                    <a:pt x="191855" y="23836"/>
                  </a:cubicBezTo>
                  <a:cubicBezTo>
                    <a:pt x="193986" y="23255"/>
                    <a:pt x="195924" y="23449"/>
                    <a:pt x="197668" y="24418"/>
                  </a:cubicBezTo>
                  <a:cubicBezTo>
                    <a:pt x="205420" y="26162"/>
                    <a:pt x="210265" y="29069"/>
                    <a:pt x="212590" y="33332"/>
                  </a:cubicBezTo>
                  <a:cubicBezTo>
                    <a:pt x="214722" y="37208"/>
                    <a:pt x="214722" y="42053"/>
                    <a:pt x="212397" y="47867"/>
                  </a:cubicBezTo>
                  <a:cubicBezTo>
                    <a:pt x="210071" y="54068"/>
                    <a:pt x="207746" y="59107"/>
                    <a:pt x="205420" y="62789"/>
                  </a:cubicBezTo>
                  <a:lnTo>
                    <a:pt x="205420" y="67246"/>
                  </a:lnTo>
                  <a:cubicBezTo>
                    <a:pt x="205614" y="67440"/>
                    <a:pt x="205808" y="67827"/>
                    <a:pt x="206195" y="68215"/>
                  </a:cubicBezTo>
                  <a:cubicBezTo>
                    <a:pt x="209296" y="72478"/>
                    <a:pt x="219955" y="79261"/>
                    <a:pt x="227706" y="82556"/>
                  </a:cubicBezTo>
                  <a:cubicBezTo>
                    <a:pt x="226737" y="80618"/>
                    <a:pt x="225768" y="78486"/>
                    <a:pt x="224799" y="75967"/>
                  </a:cubicBezTo>
                  <a:cubicBezTo>
                    <a:pt x="223249" y="71703"/>
                    <a:pt x="223249" y="68215"/>
                    <a:pt x="224799" y="65502"/>
                  </a:cubicBezTo>
                  <a:cubicBezTo>
                    <a:pt x="226544" y="62401"/>
                    <a:pt x="230032" y="60270"/>
                    <a:pt x="235264" y="59107"/>
                  </a:cubicBezTo>
                  <a:cubicBezTo>
                    <a:pt x="236039" y="58525"/>
                    <a:pt x="237008" y="58332"/>
                    <a:pt x="237977" y="58332"/>
                  </a:cubicBezTo>
                  <a:cubicBezTo>
                    <a:pt x="237783" y="57750"/>
                    <a:pt x="237783" y="57363"/>
                    <a:pt x="237783" y="56781"/>
                  </a:cubicBezTo>
                  <a:lnTo>
                    <a:pt x="237008" y="57556"/>
                  </a:lnTo>
                  <a:lnTo>
                    <a:pt x="237008" y="56006"/>
                  </a:lnTo>
                  <a:lnTo>
                    <a:pt x="235458" y="56006"/>
                  </a:lnTo>
                  <a:lnTo>
                    <a:pt x="237008" y="54262"/>
                  </a:lnTo>
                  <a:lnTo>
                    <a:pt x="237008" y="44766"/>
                  </a:lnTo>
                  <a:lnTo>
                    <a:pt x="235458" y="43022"/>
                  </a:lnTo>
                  <a:lnTo>
                    <a:pt x="237008" y="43022"/>
                  </a:lnTo>
                  <a:lnTo>
                    <a:pt x="237008" y="41472"/>
                  </a:lnTo>
                  <a:lnTo>
                    <a:pt x="238752" y="43022"/>
                  </a:lnTo>
                  <a:lnTo>
                    <a:pt x="248248" y="43022"/>
                  </a:lnTo>
                  <a:lnTo>
                    <a:pt x="249992" y="41472"/>
                  </a:lnTo>
                  <a:lnTo>
                    <a:pt x="249992" y="43022"/>
                  </a:lnTo>
                  <a:lnTo>
                    <a:pt x="251543" y="43022"/>
                  </a:lnTo>
                  <a:lnTo>
                    <a:pt x="249992" y="44766"/>
                  </a:lnTo>
                  <a:lnTo>
                    <a:pt x="249992" y="54262"/>
                  </a:lnTo>
                  <a:lnTo>
                    <a:pt x="251543" y="56006"/>
                  </a:lnTo>
                  <a:lnTo>
                    <a:pt x="249992" y="56006"/>
                  </a:lnTo>
                  <a:lnTo>
                    <a:pt x="249992" y="57556"/>
                  </a:lnTo>
                  <a:lnTo>
                    <a:pt x="249217" y="56781"/>
                  </a:lnTo>
                  <a:cubicBezTo>
                    <a:pt x="249217" y="57363"/>
                    <a:pt x="249217" y="57750"/>
                    <a:pt x="249023" y="58332"/>
                  </a:cubicBezTo>
                  <a:cubicBezTo>
                    <a:pt x="249992" y="58332"/>
                    <a:pt x="250961" y="58525"/>
                    <a:pt x="251930" y="59107"/>
                  </a:cubicBezTo>
                  <a:cubicBezTo>
                    <a:pt x="257163" y="60270"/>
                    <a:pt x="260651" y="62401"/>
                    <a:pt x="262395" y="65502"/>
                  </a:cubicBezTo>
                  <a:cubicBezTo>
                    <a:pt x="263945" y="68215"/>
                    <a:pt x="263945" y="71897"/>
                    <a:pt x="262395" y="75967"/>
                  </a:cubicBezTo>
                  <a:cubicBezTo>
                    <a:pt x="261232" y="79067"/>
                    <a:pt x="260070" y="81780"/>
                    <a:pt x="258907" y="83912"/>
                  </a:cubicBezTo>
                  <a:cubicBezTo>
                    <a:pt x="264527" y="82362"/>
                    <a:pt x="270534" y="79455"/>
                    <a:pt x="271503" y="75967"/>
                  </a:cubicBezTo>
                  <a:cubicBezTo>
                    <a:pt x="272472" y="72672"/>
                    <a:pt x="269953" y="67634"/>
                    <a:pt x="268790" y="65114"/>
                  </a:cubicBezTo>
                  <a:lnTo>
                    <a:pt x="268597" y="64533"/>
                  </a:lnTo>
                  <a:cubicBezTo>
                    <a:pt x="266465" y="59882"/>
                    <a:pt x="262783" y="52324"/>
                    <a:pt x="267046" y="46898"/>
                  </a:cubicBezTo>
                  <a:cubicBezTo>
                    <a:pt x="268403" y="45347"/>
                    <a:pt x="270147" y="44572"/>
                    <a:pt x="271697" y="43797"/>
                  </a:cubicBezTo>
                  <a:cubicBezTo>
                    <a:pt x="272279" y="43603"/>
                    <a:pt x="272860" y="43216"/>
                    <a:pt x="273441" y="43022"/>
                  </a:cubicBezTo>
                  <a:cubicBezTo>
                    <a:pt x="274992" y="42247"/>
                    <a:pt x="275961" y="41472"/>
                    <a:pt x="277123" y="40696"/>
                  </a:cubicBezTo>
                  <a:cubicBezTo>
                    <a:pt x="278286" y="39921"/>
                    <a:pt x="279449" y="39146"/>
                    <a:pt x="281193" y="38177"/>
                  </a:cubicBezTo>
                  <a:cubicBezTo>
                    <a:pt x="281968" y="37790"/>
                    <a:pt x="282937" y="37596"/>
                    <a:pt x="284100" y="37596"/>
                  </a:cubicBezTo>
                  <a:lnTo>
                    <a:pt x="287175" y="40066"/>
                  </a:lnTo>
                  <a:lnTo>
                    <a:pt x="287637" y="40115"/>
                  </a:lnTo>
                  <a:lnTo>
                    <a:pt x="288757" y="41337"/>
                  </a:lnTo>
                  <a:lnTo>
                    <a:pt x="295921" y="47092"/>
                  </a:lnTo>
                  <a:cubicBezTo>
                    <a:pt x="296696" y="48448"/>
                    <a:pt x="298247" y="49999"/>
                    <a:pt x="299216" y="50774"/>
                  </a:cubicBezTo>
                  <a:cubicBezTo>
                    <a:pt x="305417" y="51743"/>
                    <a:pt x="313363" y="53681"/>
                    <a:pt x="314913" y="60657"/>
                  </a:cubicBezTo>
                  <a:cubicBezTo>
                    <a:pt x="316269" y="67052"/>
                    <a:pt x="312975" y="69959"/>
                    <a:pt x="310650" y="72091"/>
                  </a:cubicBezTo>
                  <a:cubicBezTo>
                    <a:pt x="308905" y="73641"/>
                    <a:pt x="307936" y="74610"/>
                    <a:pt x="308130" y="76161"/>
                  </a:cubicBezTo>
                  <a:cubicBezTo>
                    <a:pt x="308130" y="76548"/>
                    <a:pt x="308324" y="76548"/>
                    <a:pt x="308324" y="76548"/>
                  </a:cubicBezTo>
                  <a:cubicBezTo>
                    <a:pt x="308905" y="76548"/>
                    <a:pt x="309681" y="76161"/>
                    <a:pt x="310456" y="75967"/>
                  </a:cubicBezTo>
                  <a:cubicBezTo>
                    <a:pt x="311037" y="75773"/>
                    <a:pt x="311618" y="75579"/>
                    <a:pt x="312006" y="75385"/>
                  </a:cubicBezTo>
                  <a:cubicBezTo>
                    <a:pt x="312587" y="75385"/>
                    <a:pt x="313169" y="75192"/>
                    <a:pt x="313556" y="75192"/>
                  </a:cubicBezTo>
                  <a:cubicBezTo>
                    <a:pt x="317432" y="75192"/>
                    <a:pt x="320339" y="78098"/>
                    <a:pt x="320339" y="82362"/>
                  </a:cubicBezTo>
                  <a:cubicBezTo>
                    <a:pt x="320339" y="84494"/>
                    <a:pt x="319176" y="89338"/>
                    <a:pt x="314332" y="92051"/>
                  </a:cubicBezTo>
                  <a:lnTo>
                    <a:pt x="309293" y="94958"/>
                  </a:lnTo>
                  <a:lnTo>
                    <a:pt x="312200" y="89920"/>
                  </a:lnTo>
                  <a:lnTo>
                    <a:pt x="312552" y="87688"/>
                  </a:lnTo>
                  <a:lnTo>
                    <a:pt x="312237" y="86293"/>
                  </a:lnTo>
                  <a:lnTo>
                    <a:pt x="303285" y="87207"/>
                  </a:lnTo>
                  <a:cubicBezTo>
                    <a:pt x="303479" y="87594"/>
                    <a:pt x="303867" y="88176"/>
                    <a:pt x="304061" y="88563"/>
                  </a:cubicBezTo>
                  <a:cubicBezTo>
                    <a:pt x="305417" y="92051"/>
                    <a:pt x="305223" y="95540"/>
                    <a:pt x="303285" y="98447"/>
                  </a:cubicBezTo>
                  <a:cubicBezTo>
                    <a:pt x="301347" y="101547"/>
                    <a:pt x="297665" y="103098"/>
                    <a:pt x="293596" y="103098"/>
                  </a:cubicBezTo>
                  <a:lnTo>
                    <a:pt x="289332" y="103098"/>
                  </a:lnTo>
                  <a:lnTo>
                    <a:pt x="292239" y="100191"/>
                  </a:lnTo>
                  <a:cubicBezTo>
                    <a:pt x="294565" y="97865"/>
                    <a:pt x="294565" y="95346"/>
                    <a:pt x="294565" y="94765"/>
                  </a:cubicBezTo>
                  <a:lnTo>
                    <a:pt x="294565" y="94571"/>
                  </a:lnTo>
                  <a:cubicBezTo>
                    <a:pt x="293983" y="92051"/>
                    <a:pt x="293014" y="90695"/>
                    <a:pt x="291852" y="88951"/>
                  </a:cubicBezTo>
                  <a:cubicBezTo>
                    <a:pt x="290689" y="87400"/>
                    <a:pt x="289526" y="85656"/>
                    <a:pt x="288945" y="83331"/>
                  </a:cubicBezTo>
                  <a:cubicBezTo>
                    <a:pt x="287588" y="77517"/>
                    <a:pt x="289720" y="74029"/>
                    <a:pt x="291658" y="71122"/>
                  </a:cubicBezTo>
                  <a:cubicBezTo>
                    <a:pt x="293402" y="68409"/>
                    <a:pt x="294759" y="66277"/>
                    <a:pt x="293983" y="62207"/>
                  </a:cubicBezTo>
                  <a:cubicBezTo>
                    <a:pt x="293596" y="60463"/>
                    <a:pt x="293402" y="59301"/>
                    <a:pt x="293014" y="58332"/>
                  </a:cubicBezTo>
                  <a:cubicBezTo>
                    <a:pt x="288363" y="57556"/>
                    <a:pt x="285456" y="55812"/>
                    <a:pt x="282550" y="54262"/>
                  </a:cubicBezTo>
                  <a:cubicBezTo>
                    <a:pt x="282162" y="54068"/>
                    <a:pt x="281968" y="54068"/>
                    <a:pt x="281774" y="53874"/>
                  </a:cubicBezTo>
                  <a:cubicBezTo>
                    <a:pt x="281193" y="56781"/>
                    <a:pt x="282162" y="59882"/>
                    <a:pt x="283325" y="63370"/>
                  </a:cubicBezTo>
                  <a:cubicBezTo>
                    <a:pt x="285263" y="68796"/>
                    <a:pt x="287201" y="74804"/>
                    <a:pt x="282162" y="80230"/>
                  </a:cubicBezTo>
                  <a:cubicBezTo>
                    <a:pt x="278286" y="84300"/>
                    <a:pt x="271503" y="87207"/>
                    <a:pt x="263364" y="88563"/>
                  </a:cubicBezTo>
                  <a:cubicBezTo>
                    <a:pt x="263558" y="88757"/>
                    <a:pt x="263752" y="88951"/>
                    <a:pt x="263945" y="89145"/>
                  </a:cubicBezTo>
                  <a:cubicBezTo>
                    <a:pt x="264527" y="89726"/>
                    <a:pt x="264721" y="90307"/>
                    <a:pt x="264914" y="91083"/>
                  </a:cubicBezTo>
                  <a:cubicBezTo>
                    <a:pt x="269953" y="91470"/>
                    <a:pt x="274604" y="93408"/>
                    <a:pt x="277317" y="96703"/>
                  </a:cubicBezTo>
                  <a:cubicBezTo>
                    <a:pt x="280030" y="99803"/>
                    <a:pt x="280999" y="104067"/>
                    <a:pt x="280030" y="108718"/>
                  </a:cubicBezTo>
                  <a:cubicBezTo>
                    <a:pt x="279255" y="113369"/>
                    <a:pt x="277123" y="115500"/>
                    <a:pt x="274992" y="117245"/>
                  </a:cubicBezTo>
                  <a:cubicBezTo>
                    <a:pt x="276542" y="117438"/>
                    <a:pt x="277899" y="117632"/>
                    <a:pt x="279449" y="117438"/>
                  </a:cubicBezTo>
                  <a:cubicBezTo>
                    <a:pt x="281968" y="117051"/>
                    <a:pt x="283712" y="115694"/>
                    <a:pt x="284294" y="113369"/>
                  </a:cubicBezTo>
                  <a:lnTo>
                    <a:pt x="285069" y="110462"/>
                  </a:lnTo>
                  <a:lnTo>
                    <a:pt x="287201" y="112594"/>
                  </a:lnTo>
                  <a:cubicBezTo>
                    <a:pt x="288170" y="113562"/>
                    <a:pt x="288557" y="115500"/>
                    <a:pt x="288170" y="117632"/>
                  </a:cubicBezTo>
                  <a:cubicBezTo>
                    <a:pt x="287588" y="120733"/>
                    <a:pt x="285456" y="124996"/>
                    <a:pt x="280805" y="127128"/>
                  </a:cubicBezTo>
                  <a:cubicBezTo>
                    <a:pt x="278868" y="128097"/>
                    <a:pt x="276348" y="128485"/>
                    <a:pt x="274023" y="128485"/>
                  </a:cubicBezTo>
                  <a:cubicBezTo>
                    <a:pt x="271116" y="128485"/>
                    <a:pt x="268403" y="127709"/>
                    <a:pt x="266465" y="126353"/>
                  </a:cubicBezTo>
                  <a:cubicBezTo>
                    <a:pt x="266271" y="126159"/>
                    <a:pt x="265883" y="125771"/>
                    <a:pt x="265302" y="125384"/>
                  </a:cubicBezTo>
                  <a:cubicBezTo>
                    <a:pt x="265108" y="125190"/>
                    <a:pt x="264721" y="124996"/>
                    <a:pt x="264527" y="124609"/>
                  </a:cubicBezTo>
                  <a:cubicBezTo>
                    <a:pt x="264527" y="124802"/>
                    <a:pt x="264721" y="125190"/>
                    <a:pt x="264721" y="125384"/>
                  </a:cubicBezTo>
                  <a:cubicBezTo>
                    <a:pt x="264914" y="127322"/>
                    <a:pt x="264527" y="130810"/>
                    <a:pt x="259488" y="133717"/>
                  </a:cubicBezTo>
                  <a:lnTo>
                    <a:pt x="256969" y="135267"/>
                  </a:lnTo>
                  <a:lnTo>
                    <a:pt x="256969" y="131779"/>
                  </a:lnTo>
                  <a:cubicBezTo>
                    <a:pt x="256969" y="129260"/>
                    <a:pt x="257163" y="126934"/>
                    <a:pt x="253093" y="124609"/>
                  </a:cubicBezTo>
                  <a:cubicBezTo>
                    <a:pt x="250186" y="122865"/>
                    <a:pt x="246117" y="122283"/>
                    <a:pt x="242822" y="123252"/>
                  </a:cubicBezTo>
                  <a:cubicBezTo>
                    <a:pt x="242241" y="123446"/>
                    <a:pt x="241659" y="123833"/>
                    <a:pt x="240884" y="124027"/>
                  </a:cubicBezTo>
                  <a:cubicBezTo>
                    <a:pt x="239721" y="124609"/>
                    <a:pt x="238559" y="124996"/>
                    <a:pt x="237590" y="125190"/>
                  </a:cubicBezTo>
                  <a:cubicBezTo>
                    <a:pt x="235846" y="125578"/>
                    <a:pt x="234489" y="125190"/>
                    <a:pt x="233326" y="124221"/>
                  </a:cubicBezTo>
                  <a:cubicBezTo>
                    <a:pt x="229257" y="128097"/>
                    <a:pt x="223637" y="137011"/>
                    <a:pt x="222474" y="142631"/>
                  </a:cubicBezTo>
                  <a:cubicBezTo>
                    <a:pt x="221117" y="149608"/>
                    <a:pt x="221893" y="154065"/>
                    <a:pt x="225575" y="158135"/>
                  </a:cubicBezTo>
                  <a:cubicBezTo>
                    <a:pt x="226156" y="158716"/>
                    <a:pt x="228675" y="161042"/>
                    <a:pt x="231776" y="161042"/>
                  </a:cubicBezTo>
                  <a:cubicBezTo>
                    <a:pt x="233326" y="161042"/>
                    <a:pt x="235070" y="160460"/>
                    <a:pt x="236427" y="159104"/>
                  </a:cubicBezTo>
                  <a:lnTo>
                    <a:pt x="238752" y="156972"/>
                  </a:lnTo>
                  <a:lnTo>
                    <a:pt x="239140" y="160073"/>
                  </a:lnTo>
                  <a:cubicBezTo>
                    <a:pt x="239528" y="163367"/>
                    <a:pt x="238559" y="166468"/>
                    <a:pt x="236621" y="168793"/>
                  </a:cubicBezTo>
                  <a:cubicBezTo>
                    <a:pt x="235070" y="170538"/>
                    <a:pt x="232745" y="171700"/>
                    <a:pt x="230419" y="172088"/>
                  </a:cubicBezTo>
                  <a:cubicBezTo>
                    <a:pt x="231001" y="172475"/>
                    <a:pt x="231776" y="172863"/>
                    <a:pt x="232551" y="173057"/>
                  </a:cubicBezTo>
                  <a:cubicBezTo>
                    <a:pt x="236815" y="174801"/>
                    <a:pt x="241466" y="173251"/>
                    <a:pt x="243403" y="169569"/>
                  </a:cubicBezTo>
                  <a:lnTo>
                    <a:pt x="244566" y="167437"/>
                  </a:lnTo>
                  <a:lnTo>
                    <a:pt x="246117" y="169181"/>
                  </a:lnTo>
                  <a:cubicBezTo>
                    <a:pt x="249411" y="173057"/>
                    <a:pt x="250380" y="178483"/>
                    <a:pt x="248636" y="183134"/>
                  </a:cubicBezTo>
                  <a:cubicBezTo>
                    <a:pt x="247279" y="186622"/>
                    <a:pt x="244760" y="188948"/>
                    <a:pt x="241466" y="190111"/>
                  </a:cubicBezTo>
                  <a:cubicBezTo>
                    <a:pt x="243403" y="192242"/>
                    <a:pt x="246504" y="193405"/>
                    <a:pt x="250186" y="193405"/>
                  </a:cubicBezTo>
                  <a:cubicBezTo>
                    <a:pt x="255225" y="193405"/>
                    <a:pt x="259682" y="191080"/>
                    <a:pt x="262395" y="187010"/>
                  </a:cubicBezTo>
                  <a:cubicBezTo>
                    <a:pt x="265302" y="182746"/>
                    <a:pt x="262589" y="179646"/>
                    <a:pt x="259682" y="176739"/>
                  </a:cubicBezTo>
                  <a:cubicBezTo>
                    <a:pt x="253287" y="170731"/>
                    <a:pt x="252706" y="164142"/>
                    <a:pt x="257744" y="156778"/>
                  </a:cubicBezTo>
                  <a:cubicBezTo>
                    <a:pt x="260457" y="152709"/>
                    <a:pt x="265690" y="147670"/>
                    <a:pt x="271310" y="142438"/>
                  </a:cubicBezTo>
                  <a:cubicBezTo>
                    <a:pt x="277511" y="136624"/>
                    <a:pt x="283712" y="130422"/>
                    <a:pt x="287201" y="125384"/>
                  </a:cubicBezTo>
                  <a:lnTo>
                    <a:pt x="288557" y="123446"/>
                  </a:lnTo>
                  <a:lnTo>
                    <a:pt x="289914" y="125384"/>
                  </a:lnTo>
                  <a:lnTo>
                    <a:pt x="291270" y="127709"/>
                  </a:lnTo>
                  <a:lnTo>
                    <a:pt x="291275" y="127702"/>
                  </a:lnTo>
                  <a:lnTo>
                    <a:pt x="304642" y="108136"/>
                  </a:lnTo>
                  <a:lnTo>
                    <a:pt x="305030" y="106586"/>
                  </a:lnTo>
                  <a:lnTo>
                    <a:pt x="306580" y="106974"/>
                  </a:lnTo>
                  <a:cubicBezTo>
                    <a:pt x="307549" y="107167"/>
                    <a:pt x="308518" y="107749"/>
                    <a:pt x="309099" y="108524"/>
                  </a:cubicBezTo>
                  <a:cubicBezTo>
                    <a:pt x="318983" y="95927"/>
                    <a:pt x="335261" y="68796"/>
                    <a:pt x="339912" y="57944"/>
                  </a:cubicBezTo>
                  <a:lnTo>
                    <a:pt x="340687" y="56394"/>
                  </a:lnTo>
                  <a:lnTo>
                    <a:pt x="342238" y="57169"/>
                  </a:lnTo>
                  <a:cubicBezTo>
                    <a:pt x="354059" y="62789"/>
                    <a:pt x="353284" y="78874"/>
                    <a:pt x="350183" y="87594"/>
                  </a:cubicBezTo>
                  <a:cubicBezTo>
                    <a:pt x="348633" y="91858"/>
                    <a:pt x="346695" y="95734"/>
                    <a:pt x="343982" y="99997"/>
                  </a:cubicBezTo>
                  <a:cubicBezTo>
                    <a:pt x="350377" y="93796"/>
                    <a:pt x="355028" y="89532"/>
                    <a:pt x="357160" y="88369"/>
                  </a:cubicBezTo>
                  <a:lnTo>
                    <a:pt x="358516" y="87594"/>
                  </a:lnTo>
                  <a:lnTo>
                    <a:pt x="359485" y="88757"/>
                  </a:lnTo>
                  <a:cubicBezTo>
                    <a:pt x="362974" y="93602"/>
                    <a:pt x="363942" y="100385"/>
                    <a:pt x="362586" y="107167"/>
                  </a:cubicBezTo>
                  <a:cubicBezTo>
                    <a:pt x="361423" y="112206"/>
                    <a:pt x="358904" y="117051"/>
                    <a:pt x="355222" y="120927"/>
                  </a:cubicBezTo>
                  <a:cubicBezTo>
                    <a:pt x="359679" y="119570"/>
                    <a:pt x="364136" y="118989"/>
                    <a:pt x="367237" y="119764"/>
                  </a:cubicBezTo>
                  <a:lnTo>
                    <a:pt x="368400" y="119958"/>
                  </a:lnTo>
                  <a:lnTo>
                    <a:pt x="368593" y="121120"/>
                  </a:lnTo>
                  <a:cubicBezTo>
                    <a:pt x="369562" y="130229"/>
                    <a:pt x="364330" y="137205"/>
                    <a:pt x="358904" y="142050"/>
                  </a:cubicBezTo>
                  <a:cubicBezTo>
                    <a:pt x="363555" y="141469"/>
                    <a:pt x="367818" y="141662"/>
                    <a:pt x="371694" y="142825"/>
                  </a:cubicBezTo>
                  <a:lnTo>
                    <a:pt x="372857" y="143213"/>
                  </a:lnTo>
                  <a:lnTo>
                    <a:pt x="372857" y="144569"/>
                  </a:lnTo>
                  <a:cubicBezTo>
                    <a:pt x="372469" y="151546"/>
                    <a:pt x="366656" y="158716"/>
                    <a:pt x="358710" y="163367"/>
                  </a:cubicBezTo>
                  <a:cubicBezTo>
                    <a:pt x="362974" y="163561"/>
                    <a:pt x="367625" y="164530"/>
                    <a:pt x="371307" y="166662"/>
                  </a:cubicBezTo>
                  <a:lnTo>
                    <a:pt x="372276" y="167243"/>
                  </a:lnTo>
                  <a:lnTo>
                    <a:pt x="372082" y="168406"/>
                  </a:lnTo>
                  <a:cubicBezTo>
                    <a:pt x="371113" y="175382"/>
                    <a:pt x="364911" y="181777"/>
                    <a:pt x="356191" y="184878"/>
                  </a:cubicBezTo>
                  <a:cubicBezTo>
                    <a:pt x="361229" y="186429"/>
                    <a:pt x="365299" y="189335"/>
                    <a:pt x="367818" y="192630"/>
                  </a:cubicBezTo>
                  <a:lnTo>
                    <a:pt x="368593" y="193599"/>
                  </a:lnTo>
                  <a:lnTo>
                    <a:pt x="367818" y="194568"/>
                  </a:lnTo>
                  <a:cubicBezTo>
                    <a:pt x="363942" y="199606"/>
                    <a:pt x="358904" y="202901"/>
                    <a:pt x="352896" y="204064"/>
                  </a:cubicBezTo>
                  <a:cubicBezTo>
                    <a:pt x="355997" y="206389"/>
                    <a:pt x="358904" y="209490"/>
                    <a:pt x="360454" y="213559"/>
                  </a:cubicBezTo>
                  <a:lnTo>
                    <a:pt x="360842" y="214722"/>
                  </a:lnTo>
                  <a:lnTo>
                    <a:pt x="359873" y="215497"/>
                  </a:lnTo>
                  <a:cubicBezTo>
                    <a:pt x="356772" y="217823"/>
                    <a:pt x="352896" y="220342"/>
                    <a:pt x="346307" y="220342"/>
                  </a:cubicBezTo>
                  <a:cubicBezTo>
                    <a:pt x="345532" y="220342"/>
                    <a:pt x="344757" y="220342"/>
                    <a:pt x="343788" y="220148"/>
                  </a:cubicBezTo>
                  <a:cubicBezTo>
                    <a:pt x="347470" y="223055"/>
                    <a:pt x="348245" y="225768"/>
                    <a:pt x="349020" y="229257"/>
                  </a:cubicBezTo>
                  <a:cubicBezTo>
                    <a:pt x="349214" y="230419"/>
                    <a:pt x="349602" y="231776"/>
                    <a:pt x="349989" y="233133"/>
                  </a:cubicBezTo>
                  <a:lnTo>
                    <a:pt x="350571" y="234683"/>
                  </a:lnTo>
                  <a:lnTo>
                    <a:pt x="349020" y="235264"/>
                  </a:lnTo>
                  <a:cubicBezTo>
                    <a:pt x="348439" y="235458"/>
                    <a:pt x="347858" y="235846"/>
                    <a:pt x="347276" y="236233"/>
                  </a:cubicBezTo>
                  <a:cubicBezTo>
                    <a:pt x="345338" y="237202"/>
                    <a:pt x="343013" y="238559"/>
                    <a:pt x="339137" y="238559"/>
                  </a:cubicBezTo>
                  <a:cubicBezTo>
                    <a:pt x="337780" y="238559"/>
                    <a:pt x="336230" y="238365"/>
                    <a:pt x="334486" y="237977"/>
                  </a:cubicBezTo>
                  <a:cubicBezTo>
                    <a:pt x="336424" y="241078"/>
                    <a:pt x="335649" y="244179"/>
                    <a:pt x="335067" y="246892"/>
                  </a:cubicBezTo>
                  <a:cubicBezTo>
                    <a:pt x="334680" y="248055"/>
                    <a:pt x="334486" y="249217"/>
                    <a:pt x="334486" y="250186"/>
                  </a:cubicBezTo>
                  <a:lnTo>
                    <a:pt x="334486" y="251930"/>
                  </a:lnTo>
                  <a:lnTo>
                    <a:pt x="332936" y="251930"/>
                  </a:lnTo>
                  <a:cubicBezTo>
                    <a:pt x="332161" y="251930"/>
                    <a:pt x="330998" y="252124"/>
                    <a:pt x="330029" y="252318"/>
                  </a:cubicBezTo>
                  <a:lnTo>
                    <a:pt x="329835" y="252318"/>
                  </a:lnTo>
                  <a:cubicBezTo>
                    <a:pt x="329447" y="253675"/>
                    <a:pt x="328672" y="255031"/>
                    <a:pt x="327703" y="256000"/>
                  </a:cubicBezTo>
                  <a:cubicBezTo>
                    <a:pt x="326540" y="257550"/>
                    <a:pt x="324990" y="258326"/>
                    <a:pt x="323634" y="259101"/>
                  </a:cubicBezTo>
                  <a:cubicBezTo>
                    <a:pt x="322471" y="259682"/>
                    <a:pt x="321502" y="260070"/>
                    <a:pt x="321114" y="260845"/>
                  </a:cubicBezTo>
                  <a:cubicBezTo>
                    <a:pt x="319952" y="262589"/>
                    <a:pt x="319564" y="264527"/>
                    <a:pt x="320145" y="266271"/>
                  </a:cubicBezTo>
                  <a:cubicBezTo>
                    <a:pt x="321308" y="268597"/>
                    <a:pt x="323440" y="270535"/>
                    <a:pt x="325959" y="271310"/>
                  </a:cubicBezTo>
                  <a:lnTo>
                    <a:pt x="327509" y="270535"/>
                  </a:lnTo>
                  <a:lnTo>
                    <a:pt x="327742" y="271000"/>
                  </a:lnTo>
                  <a:lnTo>
                    <a:pt x="328672" y="270535"/>
                  </a:lnTo>
                  <a:lnTo>
                    <a:pt x="328826" y="270825"/>
                  </a:lnTo>
                  <a:lnTo>
                    <a:pt x="329252" y="270603"/>
                  </a:lnTo>
                  <a:lnTo>
                    <a:pt x="329059" y="270147"/>
                  </a:lnTo>
                  <a:cubicBezTo>
                    <a:pt x="328284" y="268403"/>
                    <a:pt x="328090" y="265302"/>
                    <a:pt x="330997" y="263946"/>
                  </a:cubicBezTo>
                  <a:cubicBezTo>
                    <a:pt x="331578" y="263752"/>
                    <a:pt x="331966" y="263558"/>
                    <a:pt x="332547" y="263558"/>
                  </a:cubicBezTo>
                  <a:lnTo>
                    <a:pt x="332741" y="263171"/>
                  </a:lnTo>
                  <a:lnTo>
                    <a:pt x="333516" y="262589"/>
                  </a:lnTo>
                  <a:cubicBezTo>
                    <a:pt x="334485" y="258520"/>
                    <a:pt x="337392" y="255031"/>
                    <a:pt x="341074" y="253287"/>
                  </a:cubicBezTo>
                  <a:cubicBezTo>
                    <a:pt x="343206" y="252318"/>
                    <a:pt x="345338" y="251737"/>
                    <a:pt x="347857" y="251737"/>
                  </a:cubicBezTo>
                  <a:lnTo>
                    <a:pt x="351703" y="254112"/>
                  </a:lnTo>
                  <a:lnTo>
                    <a:pt x="352049" y="254086"/>
                  </a:lnTo>
                  <a:lnTo>
                    <a:pt x="353267" y="255078"/>
                  </a:lnTo>
                  <a:lnTo>
                    <a:pt x="361035" y="259876"/>
                  </a:lnTo>
                  <a:cubicBezTo>
                    <a:pt x="362779" y="263365"/>
                    <a:pt x="363167" y="267434"/>
                    <a:pt x="362004" y="271116"/>
                  </a:cubicBezTo>
                  <a:cubicBezTo>
                    <a:pt x="360841" y="274798"/>
                    <a:pt x="358128" y="277899"/>
                    <a:pt x="354640" y="279643"/>
                  </a:cubicBezTo>
                  <a:cubicBezTo>
                    <a:pt x="352508" y="280612"/>
                    <a:pt x="350376" y="281193"/>
                    <a:pt x="348051" y="281193"/>
                  </a:cubicBezTo>
                  <a:cubicBezTo>
                    <a:pt x="346307" y="281193"/>
                    <a:pt x="344756" y="280806"/>
                    <a:pt x="343206" y="280418"/>
                  </a:cubicBezTo>
                  <a:lnTo>
                    <a:pt x="342043" y="280418"/>
                  </a:lnTo>
                  <a:cubicBezTo>
                    <a:pt x="341656" y="281387"/>
                    <a:pt x="340880" y="281775"/>
                    <a:pt x="340299" y="282162"/>
                  </a:cubicBezTo>
                  <a:cubicBezTo>
                    <a:pt x="339911" y="282356"/>
                    <a:pt x="339330" y="282356"/>
                    <a:pt x="338555" y="282356"/>
                  </a:cubicBezTo>
                  <a:cubicBezTo>
                    <a:pt x="336423" y="282356"/>
                    <a:pt x="334679" y="280612"/>
                    <a:pt x="334485" y="280418"/>
                  </a:cubicBezTo>
                  <a:lnTo>
                    <a:pt x="334055" y="279735"/>
                  </a:lnTo>
                  <a:lnTo>
                    <a:pt x="332742" y="280418"/>
                  </a:lnTo>
                  <a:lnTo>
                    <a:pt x="333129" y="281193"/>
                  </a:lnTo>
                  <a:lnTo>
                    <a:pt x="330660" y="282463"/>
                  </a:lnTo>
                  <a:lnTo>
                    <a:pt x="331385" y="289720"/>
                  </a:lnTo>
                  <a:cubicBezTo>
                    <a:pt x="332354" y="291076"/>
                    <a:pt x="334098" y="292045"/>
                    <a:pt x="336036" y="292045"/>
                  </a:cubicBezTo>
                  <a:cubicBezTo>
                    <a:pt x="337005" y="292045"/>
                    <a:pt x="337974" y="291658"/>
                    <a:pt x="339137" y="291076"/>
                  </a:cubicBezTo>
                  <a:cubicBezTo>
                    <a:pt x="340493" y="290301"/>
                    <a:pt x="342043" y="289526"/>
                    <a:pt x="343981" y="289526"/>
                  </a:cubicBezTo>
                  <a:cubicBezTo>
                    <a:pt x="347276" y="289138"/>
                    <a:pt x="350570" y="290495"/>
                    <a:pt x="352896" y="293402"/>
                  </a:cubicBezTo>
                  <a:cubicBezTo>
                    <a:pt x="355028" y="295340"/>
                    <a:pt x="355415" y="298247"/>
                    <a:pt x="355803" y="300766"/>
                  </a:cubicBezTo>
                  <a:cubicBezTo>
                    <a:pt x="355803" y="301347"/>
                    <a:pt x="355997" y="302122"/>
                    <a:pt x="355997" y="302704"/>
                  </a:cubicBezTo>
                  <a:cubicBezTo>
                    <a:pt x="355997" y="307936"/>
                    <a:pt x="354640" y="312394"/>
                    <a:pt x="353477" y="316463"/>
                  </a:cubicBezTo>
                  <a:cubicBezTo>
                    <a:pt x="352896" y="318207"/>
                    <a:pt x="352508" y="320145"/>
                    <a:pt x="351927" y="321889"/>
                  </a:cubicBezTo>
                  <a:lnTo>
                    <a:pt x="350357" y="327122"/>
                  </a:lnTo>
                  <a:lnTo>
                    <a:pt x="350377" y="327122"/>
                  </a:lnTo>
                  <a:lnTo>
                    <a:pt x="350084" y="328197"/>
                  </a:lnTo>
                  <a:lnTo>
                    <a:pt x="349989" y="328672"/>
                  </a:lnTo>
                  <a:lnTo>
                    <a:pt x="349950" y="328688"/>
                  </a:lnTo>
                  <a:lnTo>
                    <a:pt x="349796" y="329254"/>
                  </a:lnTo>
                  <a:lnTo>
                    <a:pt x="341463" y="355609"/>
                  </a:lnTo>
                  <a:lnTo>
                    <a:pt x="339719" y="351540"/>
                  </a:lnTo>
                  <a:cubicBezTo>
                    <a:pt x="338750" y="349020"/>
                    <a:pt x="337393" y="344563"/>
                    <a:pt x="337393" y="340300"/>
                  </a:cubicBezTo>
                  <a:lnTo>
                    <a:pt x="337963" y="338043"/>
                  </a:lnTo>
                  <a:lnTo>
                    <a:pt x="335649" y="340493"/>
                  </a:lnTo>
                  <a:lnTo>
                    <a:pt x="334098" y="341462"/>
                  </a:lnTo>
                  <a:lnTo>
                    <a:pt x="333517" y="339524"/>
                  </a:lnTo>
                  <a:lnTo>
                    <a:pt x="333701" y="330446"/>
                  </a:lnTo>
                  <a:lnTo>
                    <a:pt x="331385" y="333711"/>
                  </a:lnTo>
                  <a:lnTo>
                    <a:pt x="329835" y="334680"/>
                  </a:lnTo>
                  <a:lnTo>
                    <a:pt x="328866" y="333129"/>
                  </a:lnTo>
                  <a:lnTo>
                    <a:pt x="329515" y="323219"/>
                  </a:lnTo>
                  <a:lnTo>
                    <a:pt x="328284" y="324603"/>
                  </a:lnTo>
                  <a:lnTo>
                    <a:pt x="325571" y="326929"/>
                  </a:lnTo>
                  <a:lnTo>
                    <a:pt x="325571" y="323053"/>
                  </a:lnTo>
                  <a:lnTo>
                    <a:pt x="327412" y="314239"/>
                  </a:lnTo>
                  <a:lnTo>
                    <a:pt x="324021" y="317238"/>
                  </a:lnTo>
                  <a:lnTo>
                    <a:pt x="322277" y="317820"/>
                  </a:lnTo>
                  <a:lnTo>
                    <a:pt x="321890" y="315688"/>
                  </a:lnTo>
                  <a:cubicBezTo>
                    <a:pt x="321890" y="315494"/>
                    <a:pt x="321648" y="313702"/>
                    <a:pt x="322132" y="310819"/>
                  </a:cubicBezTo>
                  <a:lnTo>
                    <a:pt x="323272" y="307992"/>
                  </a:lnTo>
                  <a:lnTo>
                    <a:pt x="319758" y="311425"/>
                  </a:lnTo>
                  <a:lnTo>
                    <a:pt x="317626" y="312394"/>
                  </a:lnTo>
                  <a:lnTo>
                    <a:pt x="317238" y="310069"/>
                  </a:lnTo>
                  <a:lnTo>
                    <a:pt x="320075" y="299825"/>
                  </a:lnTo>
                  <a:lnTo>
                    <a:pt x="315881" y="302122"/>
                  </a:lnTo>
                  <a:lnTo>
                    <a:pt x="313943" y="302704"/>
                  </a:lnTo>
                  <a:lnTo>
                    <a:pt x="313750" y="301153"/>
                  </a:lnTo>
                  <a:lnTo>
                    <a:pt x="315872" y="294510"/>
                  </a:lnTo>
                  <a:lnTo>
                    <a:pt x="313750" y="295146"/>
                  </a:lnTo>
                  <a:cubicBezTo>
                    <a:pt x="313168" y="295146"/>
                    <a:pt x="312587" y="294953"/>
                    <a:pt x="312199" y="294759"/>
                  </a:cubicBezTo>
                  <a:lnTo>
                    <a:pt x="310649" y="293984"/>
                  </a:lnTo>
                  <a:lnTo>
                    <a:pt x="311424" y="292433"/>
                  </a:lnTo>
                  <a:lnTo>
                    <a:pt x="314135" y="289721"/>
                  </a:lnTo>
                  <a:lnTo>
                    <a:pt x="285844" y="303867"/>
                  </a:lnTo>
                  <a:cubicBezTo>
                    <a:pt x="284681" y="305417"/>
                    <a:pt x="283519" y="305611"/>
                    <a:pt x="282550" y="305417"/>
                  </a:cubicBezTo>
                  <a:lnTo>
                    <a:pt x="280999" y="306386"/>
                  </a:lnTo>
                  <a:cubicBezTo>
                    <a:pt x="280612" y="306580"/>
                    <a:pt x="280224" y="306774"/>
                    <a:pt x="279643" y="306774"/>
                  </a:cubicBezTo>
                  <a:cubicBezTo>
                    <a:pt x="279255" y="308324"/>
                    <a:pt x="278480" y="309487"/>
                    <a:pt x="277511" y="310650"/>
                  </a:cubicBezTo>
                  <a:cubicBezTo>
                    <a:pt x="277511" y="310843"/>
                    <a:pt x="277511" y="310843"/>
                    <a:pt x="277511" y="311037"/>
                  </a:cubicBezTo>
                  <a:cubicBezTo>
                    <a:pt x="277511" y="311037"/>
                    <a:pt x="277511" y="311231"/>
                    <a:pt x="277511" y="311231"/>
                  </a:cubicBezTo>
                  <a:lnTo>
                    <a:pt x="277705" y="311425"/>
                  </a:lnTo>
                  <a:cubicBezTo>
                    <a:pt x="278092" y="312006"/>
                    <a:pt x="278092" y="312781"/>
                    <a:pt x="278092" y="313169"/>
                  </a:cubicBezTo>
                  <a:cubicBezTo>
                    <a:pt x="278286" y="313556"/>
                    <a:pt x="278480" y="313944"/>
                    <a:pt x="278480" y="314332"/>
                  </a:cubicBezTo>
                  <a:cubicBezTo>
                    <a:pt x="278286" y="315882"/>
                    <a:pt x="278092" y="317239"/>
                    <a:pt x="276736" y="318207"/>
                  </a:cubicBezTo>
                  <a:lnTo>
                    <a:pt x="275410" y="318525"/>
                  </a:lnTo>
                  <a:lnTo>
                    <a:pt x="275379" y="318596"/>
                  </a:lnTo>
                  <a:lnTo>
                    <a:pt x="273807" y="318910"/>
                  </a:lnTo>
                  <a:lnTo>
                    <a:pt x="271891" y="319370"/>
                  </a:lnTo>
                  <a:lnTo>
                    <a:pt x="271310" y="320339"/>
                  </a:lnTo>
                  <a:cubicBezTo>
                    <a:pt x="270728" y="320921"/>
                    <a:pt x="269953" y="321696"/>
                    <a:pt x="268790" y="322083"/>
                  </a:cubicBezTo>
                  <a:cubicBezTo>
                    <a:pt x="268209" y="322471"/>
                    <a:pt x="267628" y="322665"/>
                    <a:pt x="266852" y="322665"/>
                  </a:cubicBezTo>
                  <a:lnTo>
                    <a:pt x="266078" y="322665"/>
                  </a:lnTo>
                  <a:lnTo>
                    <a:pt x="265661" y="322804"/>
                  </a:lnTo>
                  <a:lnTo>
                    <a:pt x="275888" y="331434"/>
                  </a:lnTo>
                  <a:lnTo>
                    <a:pt x="290413" y="336396"/>
                  </a:lnTo>
                  <a:lnTo>
                    <a:pt x="291073" y="336291"/>
                  </a:lnTo>
                  <a:lnTo>
                    <a:pt x="296811" y="334967"/>
                  </a:lnTo>
                  <a:lnTo>
                    <a:pt x="298973" y="332864"/>
                  </a:lnTo>
                  <a:cubicBezTo>
                    <a:pt x="300184" y="331192"/>
                    <a:pt x="301153" y="328770"/>
                    <a:pt x="300184" y="325766"/>
                  </a:cubicBezTo>
                  <a:lnTo>
                    <a:pt x="300045" y="325597"/>
                  </a:lnTo>
                  <a:lnTo>
                    <a:pt x="296309" y="321114"/>
                  </a:lnTo>
                  <a:lnTo>
                    <a:pt x="296137" y="320852"/>
                  </a:lnTo>
                  <a:lnTo>
                    <a:pt x="294758" y="319177"/>
                  </a:lnTo>
                  <a:cubicBezTo>
                    <a:pt x="290495" y="315495"/>
                    <a:pt x="291851" y="314138"/>
                    <a:pt x="291851" y="314138"/>
                  </a:cubicBezTo>
                  <a:lnTo>
                    <a:pt x="292927" y="314744"/>
                  </a:lnTo>
                  <a:lnTo>
                    <a:pt x="293402" y="313556"/>
                  </a:lnTo>
                  <a:lnTo>
                    <a:pt x="294371" y="312587"/>
                  </a:lnTo>
                  <a:lnTo>
                    <a:pt x="295534" y="313556"/>
                  </a:lnTo>
                  <a:lnTo>
                    <a:pt x="297755" y="314985"/>
                  </a:lnTo>
                  <a:lnTo>
                    <a:pt x="296939" y="314162"/>
                  </a:lnTo>
                  <a:lnTo>
                    <a:pt x="296464" y="313258"/>
                  </a:lnTo>
                  <a:lnTo>
                    <a:pt x="296212" y="313000"/>
                  </a:lnTo>
                  <a:cubicBezTo>
                    <a:pt x="294807" y="311377"/>
                    <a:pt x="293402" y="309390"/>
                    <a:pt x="293402" y="307937"/>
                  </a:cubicBezTo>
                  <a:lnTo>
                    <a:pt x="294565" y="308047"/>
                  </a:lnTo>
                  <a:lnTo>
                    <a:pt x="294565" y="305417"/>
                  </a:lnTo>
                  <a:lnTo>
                    <a:pt x="297278" y="307161"/>
                  </a:lnTo>
                  <a:cubicBezTo>
                    <a:pt x="297278" y="307161"/>
                    <a:pt x="298634" y="307936"/>
                    <a:pt x="301347" y="307936"/>
                  </a:cubicBezTo>
                  <a:cubicBezTo>
                    <a:pt x="302316" y="307936"/>
                    <a:pt x="303285" y="307936"/>
                    <a:pt x="304254" y="307743"/>
                  </a:cubicBezTo>
                  <a:cubicBezTo>
                    <a:pt x="304836" y="307743"/>
                    <a:pt x="311618" y="307936"/>
                    <a:pt x="315688" y="318789"/>
                  </a:cubicBezTo>
                  <a:cubicBezTo>
                    <a:pt x="319564" y="328866"/>
                    <a:pt x="313556" y="341656"/>
                    <a:pt x="305417" y="347083"/>
                  </a:cubicBezTo>
                  <a:lnTo>
                    <a:pt x="307355" y="348052"/>
                  </a:lnTo>
                  <a:lnTo>
                    <a:pt x="307743" y="350958"/>
                  </a:lnTo>
                  <a:lnTo>
                    <a:pt x="292821" y="382547"/>
                  </a:lnTo>
                  <a:lnTo>
                    <a:pt x="280224" y="376733"/>
                  </a:lnTo>
                  <a:lnTo>
                    <a:pt x="278868" y="379446"/>
                  </a:lnTo>
                  <a:lnTo>
                    <a:pt x="285456" y="382547"/>
                  </a:lnTo>
                  <a:lnTo>
                    <a:pt x="285263" y="383322"/>
                  </a:lnTo>
                  <a:lnTo>
                    <a:pt x="285650" y="382547"/>
                  </a:lnTo>
                  <a:cubicBezTo>
                    <a:pt x="285844" y="382740"/>
                    <a:pt x="286038" y="382740"/>
                    <a:pt x="286038" y="382740"/>
                  </a:cubicBezTo>
                  <a:cubicBezTo>
                    <a:pt x="286425" y="382934"/>
                    <a:pt x="286619" y="382934"/>
                    <a:pt x="286813" y="383128"/>
                  </a:cubicBezTo>
                  <a:cubicBezTo>
                    <a:pt x="287007" y="383322"/>
                    <a:pt x="287007" y="383322"/>
                    <a:pt x="287201" y="383322"/>
                  </a:cubicBezTo>
                  <a:lnTo>
                    <a:pt x="288945" y="384291"/>
                  </a:lnTo>
                  <a:lnTo>
                    <a:pt x="288557" y="384485"/>
                  </a:lnTo>
                  <a:cubicBezTo>
                    <a:pt x="288751" y="384872"/>
                    <a:pt x="288945" y="384872"/>
                    <a:pt x="289139" y="385066"/>
                  </a:cubicBezTo>
                  <a:lnTo>
                    <a:pt x="289526" y="385647"/>
                  </a:lnTo>
                  <a:cubicBezTo>
                    <a:pt x="289720" y="385841"/>
                    <a:pt x="289720" y="386035"/>
                    <a:pt x="289914" y="386229"/>
                  </a:cubicBezTo>
                  <a:cubicBezTo>
                    <a:pt x="289914" y="386422"/>
                    <a:pt x="290107" y="386616"/>
                    <a:pt x="290107" y="386616"/>
                  </a:cubicBezTo>
                  <a:lnTo>
                    <a:pt x="290301" y="387004"/>
                  </a:lnTo>
                  <a:cubicBezTo>
                    <a:pt x="290301" y="387198"/>
                    <a:pt x="290495" y="387391"/>
                    <a:pt x="290495" y="387585"/>
                  </a:cubicBezTo>
                  <a:cubicBezTo>
                    <a:pt x="290495" y="387585"/>
                    <a:pt x="290495" y="387779"/>
                    <a:pt x="290495" y="387973"/>
                  </a:cubicBezTo>
                  <a:lnTo>
                    <a:pt x="290495" y="388360"/>
                  </a:lnTo>
                  <a:cubicBezTo>
                    <a:pt x="290495" y="388360"/>
                    <a:pt x="290495" y="388360"/>
                    <a:pt x="290495" y="388554"/>
                  </a:cubicBezTo>
                  <a:lnTo>
                    <a:pt x="290495" y="389136"/>
                  </a:lnTo>
                  <a:lnTo>
                    <a:pt x="290495" y="389523"/>
                  </a:lnTo>
                  <a:cubicBezTo>
                    <a:pt x="290495" y="389717"/>
                    <a:pt x="290495" y="389911"/>
                    <a:pt x="290495" y="390105"/>
                  </a:cubicBezTo>
                  <a:lnTo>
                    <a:pt x="289914" y="392042"/>
                  </a:lnTo>
                  <a:lnTo>
                    <a:pt x="289139" y="393399"/>
                  </a:lnTo>
                  <a:lnTo>
                    <a:pt x="288170" y="394368"/>
                  </a:lnTo>
                  <a:cubicBezTo>
                    <a:pt x="287782" y="394756"/>
                    <a:pt x="287394" y="394949"/>
                    <a:pt x="287394" y="394949"/>
                  </a:cubicBezTo>
                  <a:lnTo>
                    <a:pt x="286813" y="395337"/>
                  </a:lnTo>
                  <a:cubicBezTo>
                    <a:pt x="286425" y="395531"/>
                    <a:pt x="286232" y="395531"/>
                    <a:pt x="286038" y="395725"/>
                  </a:cubicBezTo>
                  <a:cubicBezTo>
                    <a:pt x="285844" y="395918"/>
                    <a:pt x="285650" y="395918"/>
                    <a:pt x="285456" y="395918"/>
                  </a:cubicBezTo>
                  <a:cubicBezTo>
                    <a:pt x="285263" y="395918"/>
                    <a:pt x="285069" y="396112"/>
                    <a:pt x="284875" y="396112"/>
                  </a:cubicBezTo>
                  <a:lnTo>
                    <a:pt x="282937" y="396500"/>
                  </a:lnTo>
                  <a:cubicBezTo>
                    <a:pt x="282743" y="396500"/>
                    <a:pt x="282356" y="396500"/>
                    <a:pt x="281968" y="396500"/>
                  </a:cubicBezTo>
                  <a:cubicBezTo>
                    <a:pt x="280805" y="396500"/>
                    <a:pt x="279837" y="396306"/>
                    <a:pt x="278674" y="395918"/>
                  </a:cubicBezTo>
                  <a:lnTo>
                    <a:pt x="256969" y="385841"/>
                  </a:lnTo>
                  <a:lnTo>
                    <a:pt x="258132" y="388167"/>
                  </a:lnTo>
                  <a:lnTo>
                    <a:pt x="254643" y="387585"/>
                  </a:lnTo>
                  <a:cubicBezTo>
                    <a:pt x="253287" y="387391"/>
                    <a:pt x="250574" y="386035"/>
                    <a:pt x="249411" y="385066"/>
                  </a:cubicBezTo>
                  <a:lnTo>
                    <a:pt x="249084" y="384477"/>
                  </a:lnTo>
                  <a:lnTo>
                    <a:pt x="248248" y="384097"/>
                  </a:lnTo>
                  <a:lnTo>
                    <a:pt x="247157" y="381420"/>
                  </a:lnTo>
                  <a:lnTo>
                    <a:pt x="246698" y="381190"/>
                  </a:lnTo>
                  <a:cubicBezTo>
                    <a:pt x="245923" y="382934"/>
                    <a:pt x="245148" y="384485"/>
                    <a:pt x="243985" y="385841"/>
                  </a:cubicBezTo>
                  <a:cubicBezTo>
                    <a:pt x="241078" y="389329"/>
                    <a:pt x="237008" y="391074"/>
                    <a:pt x="232357" y="391074"/>
                  </a:cubicBezTo>
                  <a:cubicBezTo>
                    <a:pt x="228094" y="391074"/>
                    <a:pt x="225187" y="389329"/>
                    <a:pt x="222861" y="387779"/>
                  </a:cubicBezTo>
                  <a:cubicBezTo>
                    <a:pt x="222086" y="389523"/>
                    <a:pt x="221117" y="390880"/>
                    <a:pt x="219955" y="392042"/>
                  </a:cubicBezTo>
                  <a:cubicBezTo>
                    <a:pt x="216660" y="395725"/>
                    <a:pt x="212009" y="397662"/>
                    <a:pt x="206389" y="397662"/>
                  </a:cubicBezTo>
                  <a:cubicBezTo>
                    <a:pt x="203288" y="397662"/>
                    <a:pt x="200382" y="396887"/>
                    <a:pt x="197668" y="395531"/>
                  </a:cubicBezTo>
                  <a:cubicBezTo>
                    <a:pt x="195537" y="399794"/>
                    <a:pt x="192436" y="403089"/>
                    <a:pt x="188754" y="405220"/>
                  </a:cubicBezTo>
                  <a:lnTo>
                    <a:pt x="187397" y="406189"/>
                  </a:lnTo>
                  <a:lnTo>
                    <a:pt x="184684" y="405802"/>
                  </a:lnTo>
                  <a:cubicBezTo>
                    <a:pt x="181002" y="403476"/>
                    <a:pt x="177902" y="400182"/>
                    <a:pt x="175770" y="396112"/>
                  </a:cubicBezTo>
                  <a:cubicBezTo>
                    <a:pt x="173057" y="397469"/>
                    <a:pt x="170150" y="398244"/>
                    <a:pt x="167049" y="398244"/>
                  </a:cubicBezTo>
                  <a:cubicBezTo>
                    <a:pt x="161817" y="398244"/>
                    <a:pt x="157360" y="396306"/>
                    <a:pt x="154065" y="392818"/>
                  </a:cubicBezTo>
                  <a:lnTo>
                    <a:pt x="151088" y="395144"/>
                  </a:lnTo>
                  <a:lnTo>
                    <a:pt x="149995" y="397638"/>
                  </a:lnTo>
                  <a:lnTo>
                    <a:pt x="141245" y="402834"/>
                  </a:lnTo>
                  <a:lnTo>
                    <a:pt x="135461" y="407352"/>
                  </a:lnTo>
                  <a:cubicBezTo>
                    <a:pt x="133329" y="407546"/>
                    <a:pt x="131391" y="407740"/>
                    <a:pt x="129647" y="407740"/>
                  </a:cubicBezTo>
                  <a:cubicBezTo>
                    <a:pt x="113950" y="407740"/>
                    <a:pt x="111431" y="396112"/>
                    <a:pt x="111431" y="396112"/>
                  </a:cubicBezTo>
                  <a:lnTo>
                    <a:pt x="110656" y="392042"/>
                  </a:lnTo>
                  <a:lnTo>
                    <a:pt x="114144" y="394368"/>
                  </a:lnTo>
                  <a:cubicBezTo>
                    <a:pt x="116276" y="395918"/>
                    <a:pt x="120539" y="396693"/>
                    <a:pt x="125190" y="396306"/>
                  </a:cubicBezTo>
                  <a:cubicBezTo>
                    <a:pt x="127903" y="396112"/>
                    <a:pt x="130422" y="395531"/>
                    <a:pt x="132748" y="394756"/>
                  </a:cubicBezTo>
                  <a:cubicBezTo>
                    <a:pt x="134104" y="394368"/>
                    <a:pt x="135461" y="393787"/>
                    <a:pt x="136624" y="393205"/>
                  </a:cubicBezTo>
                  <a:lnTo>
                    <a:pt x="136630" y="393200"/>
                  </a:lnTo>
                  <a:lnTo>
                    <a:pt x="138702" y="391128"/>
                  </a:lnTo>
                  <a:lnTo>
                    <a:pt x="129647" y="386035"/>
                  </a:lnTo>
                  <a:cubicBezTo>
                    <a:pt x="128678" y="385066"/>
                    <a:pt x="128097" y="383903"/>
                    <a:pt x="127322" y="382547"/>
                  </a:cubicBezTo>
                  <a:lnTo>
                    <a:pt x="125384" y="383516"/>
                  </a:lnTo>
                  <a:cubicBezTo>
                    <a:pt x="124415" y="385454"/>
                    <a:pt x="122865" y="386616"/>
                    <a:pt x="120733" y="387198"/>
                  </a:cubicBezTo>
                  <a:lnTo>
                    <a:pt x="116276" y="388360"/>
                  </a:lnTo>
                  <a:lnTo>
                    <a:pt x="116469" y="387779"/>
                  </a:lnTo>
                  <a:lnTo>
                    <a:pt x="102322" y="394756"/>
                  </a:lnTo>
                  <a:cubicBezTo>
                    <a:pt x="102129" y="394756"/>
                    <a:pt x="101354" y="395143"/>
                    <a:pt x="100578" y="395143"/>
                  </a:cubicBezTo>
                  <a:cubicBezTo>
                    <a:pt x="99222" y="395143"/>
                    <a:pt x="98059" y="394368"/>
                    <a:pt x="97478" y="393205"/>
                  </a:cubicBezTo>
                  <a:lnTo>
                    <a:pt x="98112" y="391145"/>
                  </a:lnTo>
                  <a:lnTo>
                    <a:pt x="97865" y="391074"/>
                  </a:lnTo>
                  <a:lnTo>
                    <a:pt x="97671" y="390880"/>
                  </a:lnTo>
                  <a:cubicBezTo>
                    <a:pt x="96896" y="389136"/>
                    <a:pt x="98640" y="388167"/>
                    <a:pt x="98640" y="388167"/>
                  </a:cubicBezTo>
                  <a:lnTo>
                    <a:pt x="106701" y="384012"/>
                  </a:lnTo>
                  <a:lnTo>
                    <a:pt x="104260" y="381384"/>
                  </a:lnTo>
                  <a:cubicBezTo>
                    <a:pt x="104067" y="381190"/>
                    <a:pt x="94571" y="370338"/>
                    <a:pt x="109299" y="355609"/>
                  </a:cubicBezTo>
                  <a:lnTo>
                    <a:pt x="109420" y="355520"/>
                  </a:lnTo>
                  <a:lnTo>
                    <a:pt x="109492" y="355416"/>
                  </a:lnTo>
                  <a:lnTo>
                    <a:pt x="111374" y="354088"/>
                  </a:lnTo>
                  <a:lnTo>
                    <a:pt x="115113" y="351346"/>
                  </a:lnTo>
                  <a:cubicBezTo>
                    <a:pt x="114919" y="350765"/>
                    <a:pt x="114919" y="349989"/>
                    <a:pt x="114919" y="349408"/>
                  </a:cubicBezTo>
                  <a:lnTo>
                    <a:pt x="115751" y="348287"/>
                  </a:lnTo>
                  <a:lnTo>
                    <a:pt x="115694" y="347858"/>
                  </a:lnTo>
                  <a:cubicBezTo>
                    <a:pt x="115694" y="341657"/>
                    <a:pt x="120732" y="338362"/>
                    <a:pt x="123445" y="337393"/>
                  </a:cubicBezTo>
                  <a:cubicBezTo>
                    <a:pt x="124414" y="337006"/>
                    <a:pt x="125771" y="336812"/>
                    <a:pt x="126546" y="337006"/>
                  </a:cubicBezTo>
                  <a:lnTo>
                    <a:pt x="126515" y="337138"/>
                  </a:lnTo>
                  <a:lnTo>
                    <a:pt x="127903" y="337005"/>
                  </a:lnTo>
                  <a:lnTo>
                    <a:pt x="131973" y="338168"/>
                  </a:lnTo>
                  <a:lnTo>
                    <a:pt x="128291" y="340106"/>
                  </a:lnTo>
                  <a:cubicBezTo>
                    <a:pt x="127322" y="340687"/>
                    <a:pt x="126740" y="343982"/>
                    <a:pt x="127322" y="345145"/>
                  </a:cubicBezTo>
                  <a:lnTo>
                    <a:pt x="129156" y="346145"/>
                  </a:lnTo>
                  <a:lnTo>
                    <a:pt x="137980" y="341463"/>
                  </a:lnTo>
                  <a:lnTo>
                    <a:pt x="140619" y="339747"/>
                  </a:lnTo>
                  <a:lnTo>
                    <a:pt x="146701" y="335649"/>
                  </a:lnTo>
                  <a:lnTo>
                    <a:pt x="117153" y="321938"/>
                  </a:lnTo>
                  <a:lnTo>
                    <a:pt x="116856" y="323052"/>
                  </a:lnTo>
                  <a:lnTo>
                    <a:pt x="116662" y="323440"/>
                  </a:lnTo>
                  <a:lnTo>
                    <a:pt x="115939" y="323729"/>
                  </a:lnTo>
                  <a:lnTo>
                    <a:pt x="113756" y="325184"/>
                  </a:lnTo>
                  <a:cubicBezTo>
                    <a:pt x="113175" y="325184"/>
                    <a:pt x="112981" y="325184"/>
                    <a:pt x="112787" y="324990"/>
                  </a:cubicBezTo>
                  <a:cubicBezTo>
                    <a:pt x="112594" y="324990"/>
                    <a:pt x="112400" y="324990"/>
                    <a:pt x="112206" y="324796"/>
                  </a:cubicBezTo>
                  <a:lnTo>
                    <a:pt x="112012" y="324603"/>
                  </a:lnTo>
                  <a:cubicBezTo>
                    <a:pt x="112012" y="324603"/>
                    <a:pt x="111818" y="324603"/>
                    <a:pt x="111625" y="324603"/>
                  </a:cubicBezTo>
                  <a:cubicBezTo>
                    <a:pt x="111043" y="324603"/>
                    <a:pt x="110268" y="324603"/>
                    <a:pt x="109687" y="324215"/>
                  </a:cubicBezTo>
                  <a:lnTo>
                    <a:pt x="109687" y="324409"/>
                  </a:lnTo>
                  <a:lnTo>
                    <a:pt x="109493" y="324215"/>
                  </a:lnTo>
                  <a:cubicBezTo>
                    <a:pt x="109299" y="324215"/>
                    <a:pt x="109299" y="324215"/>
                    <a:pt x="109105" y="324021"/>
                  </a:cubicBezTo>
                  <a:cubicBezTo>
                    <a:pt x="108718" y="323827"/>
                    <a:pt x="108136" y="323440"/>
                    <a:pt x="107749" y="322665"/>
                  </a:cubicBezTo>
                  <a:lnTo>
                    <a:pt x="106780" y="322859"/>
                  </a:lnTo>
                  <a:lnTo>
                    <a:pt x="106005" y="322859"/>
                  </a:lnTo>
                  <a:cubicBezTo>
                    <a:pt x="105229" y="322859"/>
                    <a:pt x="104648" y="322665"/>
                    <a:pt x="104067" y="322277"/>
                  </a:cubicBezTo>
                  <a:cubicBezTo>
                    <a:pt x="102904" y="322083"/>
                    <a:pt x="102129" y="321114"/>
                    <a:pt x="101547" y="320533"/>
                  </a:cubicBezTo>
                  <a:lnTo>
                    <a:pt x="101034" y="319677"/>
                  </a:lnTo>
                  <a:lnTo>
                    <a:pt x="100384" y="319758"/>
                  </a:lnTo>
                  <a:lnTo>
                    <a:pt x="97429" y="318715"/>
                  </a:lnTo>
                  <a:lnTo>
                    <a:pt x="96121" y="318401"/>
                  </a:lnTo>
                  <a:cubicBezTo>
                    <a:pt x="94571" y="317432"/>
                    <a:pt x="94377" y="315494"/>
                    <a:pt x="94377" y="314719"/>
                  </a:cubicBezTo>
                  <a:lnTo>
                    <a:pt x="94377" y="314332"/>
                  </a:lnTo>
                  <a:cubicBezTo>
                    <a:pt x="94377" y="313944"/>
                    <a:pt x="94571" y="313556"/>
                    <a:pt x="94765" y="313363"/>
                  </a:cubicBezTo>
                  <a:cubicBezTo>
                    <a:pt x="94765" y="312587"/>
                    <a:pt x="94958" y="311812"/>
                    <a:pt x="95346" y="311425"/>
                  </a:cubicBezTo>
                  <a:lnTo>
                    <a:pt x="77129" y="302898"/>
                  </a:lnTo>
                  <a:lnTo>
                    <a:pt x="76936" y="302123"/>
                  </a:lnTo>
                  <a:cubicBezTo>
                    <a:pt x="76936" y="301929"/>
                    <a:pt x="76936" y="301929"/>
                    <a:pt x="76742" y="301735"/>
                  </a:cubicBezTo>
                  <a:lnTo>
                    <a:pt x="75192" y="301154"/>
                  </a:lnTo>
                  <a:lnTo>
                    <a:pt x="69378" y="313363"/>
                  </a:lnTo>
                  <a:lnTo>
                    <a:pt x="64339" y="312975"/>
                  </a:lnTo>
                  <a:lnTo>
                    <a:pt x="61045" y="311425"/>
                  </a:lnTo>
                  <a:lnTo>
                    <a:pt x="59301" y="311425"/>
                  </a:lnTo>
                  <a:cubicBezTo>
                    <a:pt x="59107" y="311425"/>
                    <a:pt x="58719" y="311619"/>
                    <a:pt x="58719" y="311619"/>
                  </a:cubicBezTo>
                  <a:cubicBezTo>
                    <a:pt x="58525" y="311619"/>
                    <a:pt x="57944" y="311619"/>
                    <a:pt x="57944" y="311619"/>
                  </a:cubicBezTo>
                  <a:lnTo>
                    <a:pt x="56587" y="311619"/>
                  </a:lnTo>
                  <a:cubicBezTo>
                    <a:pt x="56200" y="311619"/>
                    <a:pt x="55812" y="311619"/>
                    <a:pt x="55812" y="311619"/>
                  </a:cubicBezTo>
                  <a:lnTo>
                    <a:pt x="55231" y="311619"/>
                  </a:lnTo>
                  <a:cubicBezTo>
                    <a:pt x="55037" y="311619"/>
                    <a:pt x="54650" y="311619"/>
                    <a:pt x="54456" y="311619"/>
                  </a:cubicBezTo>
                  <a:cubicBezTo>
                    <a:pt x="54262" y="311619"/>
                    <a:pt x="54068" y="311619"/>
                    <a:pt x="53874" y="311425"/>
                  </a:cubicBezTo>
                  <a:lnTo>
                    <a:pt x="53099" y="311425"/>
                  </a:lnTo>
                  <a:lnTo>
                    <a:pt x="52905" y="311619"/>
                  </a:lnTo>
                  <a:lnTo>
                    <a:pt x="52518" y="312200"/>
                  </a:lnTo>
                  <a:cubicBezTo>
                    <a:pt x="52324" y="312394"/>
                    <a:pt x="52130" y="312588"/>
                    <a:pt x="52130" y="312588"/>
                  </a:cubicBezTo>
                  <a:cubicBezTo>
                    <a:pt x="51936" y="312781"/>
                    <a:pt x="51549" y="312975"/>
                    <a:pt x="51549" y="312975"/>
                  </a:cubicBezTo>
                  <a:lnTo>
                    <a:pt x="51161" y="313363"/>
                  </a:lnTo>
                  <a:cubicBezTo>
                    <a:pt x="50967" y="313557"/>
                    <a:pt x="50580" y="313750"/>
                    <a:pt x="50580" y="313750"/>
                  </a:cubicBezTo>
                  <a:cubicBezTo>
                    <a:pt x="50386" y="313750"/>
                    <a:pt x="49998" y="313944"/>
                    <a:pt x="49998" y="313944"/>
                  </a:cubicBezTo>
                  <a:cubicBezTo>
                    <a:pt x="49805" y="313944"/>
                    <a:pt x="49417" y="314138"/>
                    <a:pt x="49417" y="314138"/>
                  </a:cubicBezTo>
                  <a:cubicBezTo>
                    <a:pt x="49223" y="314138"/>
                    <a:pt x="48836" y="314332"/>
                    <a:pt x="48836" y="314332"/>
                  </a:cubicBezTo>
                  <a:cubicBezTo>
                    <a:pt x="48642" y="314332"/>
                    <a:pt x="48254" y="314526"/>
                    <a:pt x="48254" y="314526"/>
                  </a:cubicBezTo>
                  <a:lnTo>
                    <a:pt x="48056" y="314368"/>
                  </a:lnTo>
                  <a:lnTo>
                    <a:pt x="47479" y="314525"/>
                  </a:lnTo>
                  <a:cubicBezTo>
                    <a:pt x="47092" y="314525"/>
                    <a:pt x="46704" y="314525"/>
                    <a:pt x="46704" y="314525"/>
                  </a:cubicBezTo>
                  <a:cubicBezTo>
                    <a:pt x="46510" y="314525"/>
                    <a:pt x="45929" y="314525"/>
                    <a:pt x="45929" y="314525"/>
                  </a:cubicBezTo>
                  <a:lnTo>
                    <a:pt x="45347" y="314525"/>
                  </a:lnTo>
                  <a:cubicBezTo>
                    <a:pt x="44960" y="314525"/>
                    <a:pt x="44572" y="314332"/>
                    <a:pt x="44572" y="314332"/>
                  </a:cubicBezTo>
                  <a:lnTo>
                    <a:pt x="43991" y="314525"/>
                  </a:lnTo>
                  <a:cubicBezTo>
                    <a:pt x="43797" y="314913"/>
                    <a:pt x="43410" y="315301"/>
                    <a:pt x="43410" y="315301"/>
                  </a:cubicBezTo>
                  <a:cubicBezTo>
                    <a:pt x="43216" y="315494"/>
                    <a:pt x="42634" y="315882"/>
                    <a:pt x="42634" y="315882"/>
                  </a:cubicBezTo>
                  <a:cubicBezTo>
                    <a:pt x="42441" y="316076"/>
                    <a:pt x="41859" y="316463"/>
                    <a:pt x="41859" y="316463"/>
                  </a:cubicBezTo>
                  <a:cubicBezTo>
                    <a:pt x="41665" y="316657"/>
                    <a:pt x="41472" y="316851"/>
                    <a:pt x="41278" y="316851"/>
                  </a:cubicBezTo>
                  <a:lnTo>
                    <a:pt x="40890" y="317045"/>
                  </a:lnTo>
                  <a:cubicBezTo>
                    <a:pt x="40503" y="317239"/>
                    <a:pt x="40309" y="317432"/>
                    <a:pt x="40309" y="317432"/>
                  </a:cubicBezTo>
                  <a:lnTo>
                    <a:pt x="37790" y="318401"/>
                  </a:lnTo>
                  <a:cubicBezTo>
                    <a:pt x="37402" y="318401"/>
                    <a:pt x="37208" y="318595"/>
                    <a:pt x="37208" y="318595"/>
                  </a:cubicBezTo>
                  <a:lnTo>
                    <a:pt x="36627" y="318595"/>
                  </a:lnTo>
                  <a:cubicBezTo>
                    <a:pt x="36433" y="318595"/>
                    <a:pt x="36045" y="318595"/>
                    <a:pt x="36045" y="318595"/>
                  </a:cubicBezTo>
                  <a:cubicBezTo>
                    <a:pt x="36045" y="318595"/>
                    <a:pt x="35658" y="318595"/>
                    <a:pt x="35658" y="318595"/>
                  </a:cubicBezTo>
                  <a:lnTo>
                    <a:pt x="33526" y="318401"/>
                  </a:lnTo>
                  <a:lnTo>
                    <a:pt x="32945" y="318595"/>
                  </a:lnTo>
                  <a:cubicBezTo>
                    <a:pt x="32945" y="318595"/>
                    <a:pt x="32557" y="318595"/>
                    <a:pt x="32557" y="318595"/>
                  </a:cubicBezTo>
                  <a:cubicBezTo>
                    <a:pt x="32363" y="318595"/>
                    <a:pt x="31976" y="318595"/>
                    <a:pt x="31976" y="318595"/>
                  </a:cubicBezTo>
                  <a:lnTo>
                    <a:pt x="31782" y="317820"/>
                  </a:lnTo>
                  <a:lnTo>
                    <a:pt x="31588" y="317820"/>
                  </a:lnTo>
                  <a:lnTo>
                    <a:pt x="31588" y="318595"/>
                  </a:lnTo>
                  <a:lnTo>
                    <a:pt x="28488" y="318014"/>
                  </a:lnTo>
                  <a:lnTo>
                    <a:pt x="28100" y="317820"/>
                  </a:lnTo>
                  <a:cubicBezTo>
                    <a:pt x="27712" y="317626"/>
                    <a:pt x="27519" y="317626"/>
                    <a:pt x="27325" y="317432"/>
                  </a:cubicBezTo>
                  <a:lnTo>
                    <a:pt x="26937" y="317239"/>
                  </a:lnTo>
                  <a:cubicBezTo>
                    <a:pt x="26937" y="317239"/>
                    <a:pt x="26356" y="316851"/>
                    <a:pt x="26162" y="316657"/>
                  </a:cubicBezTo>
                  <a:cubicBezTo>
                    <a:pt x="26162" y="316657"/>
                    <a:pt x="25581" y="316270"/>
                    <a:pt x="25387" y="316076"/>
                  </a:cubicBezTo>
                  <a:cubicBezTo>
                    <a:pt x="25387" y="316076"/>
                    <a:pt x="24999" y="315688"/>
                    <a:pt x="24805" y="315494"/>
                  </a:cubicBezTo>
                  <a:cubicBezTo>
                    <a:pt x="24805" y="315494"/>
                    <a:pt x="24418" y="314913"/>
                    <a:pt x="24224" y="314719"/>
                  </a:cubicBezTo>
                  <a:cubicBezTo>
                    <a:pt x="24224" y="314719"/>
                    <a:pt x="24030" y="314332"/>
                    <a:pt x="23836" y="314138"/>
                  </a:cubicBezTo>
                  <a:lnTo>
                    <a:pt x="23643" y="313750"/>
                  </a:lnTo>
                  <a:lnTo>
                    <a:pt x="22868" y="312200"/>
                  </a:lnTo>
                  <a:cubicBezTo>
                    <a:pt x="22868" y="312200"/>
                    <a:pt x="22674" y="311812"/>
                    <a:pt x="22674" y="311619"/>
                  </a:cubicBezTo>
                  <a:cubicBezTo>
                    <a:pt x="22674" y="311619"/>
                    <a:pt x="22480" y="311231"/>
                    <a:pt x="22480" y="311231"/>
                  </a:cubicBezTo>
                  <a:lnTo>
                    <a:pt x="22480" y="310843"/>
                  </a:lnTo>
                  <a:cubicBezTo>
                    <a:pt x="22480" y="310843"/>
                    <a:pt x="22480" y="310456"/>
                    <a:pt x="22480" y="310262"/>
                  </a:cubicBezTo>
                  <a:cubicBezTo>
                    <a:pt x="22480" y="310262"/>
                    <a:pt x="22480" y="310068"/>
                    <a:pt x="22480" y="309874"/>
                  </a:cubicBezTo>
                  <a:cubicBezTo>
                    <a:pt x="22480" y="309874"/>
                    <a:pt x="22480" y="309487"/>
                    <a:pt x="22480" y="309293"/>
                  </a:cubicBezTo>
                  <a:lnTo>
                    <a:pt x="22480" y="308905"/>
                  </a:lnTo>
                  <a:cubicBezTo>
                    <a:pt x="22480" y="308905"/>
                    <a:pt x="22480" y="308518"/>
                    <a:pt x="22480" y="308324"/>
                  </a:cubicBezTo>
                  <a:lnTo>
                    <a:pt x="22480" y="307936"/>
                  </a:lnTo>
                  <a:cubicBezTo>
                    <a:pt x="22480" y="307743"/>
                    <a:pt x="22480" y="307549"/>
                    <a:pt x="22480" y="307355"/>
                  </a:cubicBezTo>
                  <a:cubicBezTo>
                    <a:pt x="22480" y="307355"/>
                    <a:pt x="22480" y="306968"/>
                    <a:pt x="22480" y="306774"/>
                  </a:cubicBezTo>
                  <a:cubicBezTo>
                    <a:pt x="22480" y="306774"/>
                    <a:pt x="22480" y="306386"/>
                    <a:pt x="22674" y="306192"/>
                  </a:cubicBezTo>
                  <a:lnTo>
                    <a:pt x="22674" y="305999"/>
                  </a:lnTo>
                  <a:cubicBezTo>
                    <a:pt x="22674" y="305999"/>
                    <a:pt x="22480" y="305805"/>
                    <a:pt x="22286" y="305805"/>
                  </a:cubicBezTo>
                  <a:cubicBezTo>
                    <a:pt x="22286" y="305805"/>
                    <a:pt x="21705" y="305417"/>
                    <a:pt x="21511" y="305417"/>
                  </a:cubicBezTo>
                  <a:cubicBezTo>
                    <a:pt x="21511" y="305417"/>
                    <a:pt x="21123" y="305030"/>
                    <a:pt x="20930" y="304836"/>
                  </a:cubicBezTo>
                  <a:cubicBezTo>
                    <a:pt x="20930" y="304836"/>
                    <a:pt x="20542" y="304448"/>
                    <a:pt x="20348" y="304254"/>
                  </a:cubicBezTo>
                  <a:cubicBezTo>
                    <a:pt x="20348" y="304254"/>
                    <a:pt x="19961" y="303867"/>
                    <a:pt x="19961" y="303673"/>
                  </a:cubicBezTo>
                  <a:cubicBezTo>
                    <a:pt x="19961" y="303673"/>
                    <a:pt x="19767" y="303285"/>
                    <a:pt x="19573" y="303092"/>
                  </a:cubicBezTo>
                  <a:cubicBezTo>
                    <a:pt x="19379" y="302898"/>
                    <a:pt x="19379" y="302510"/>
                    <a:pt x="19185" y="302510"/>
                  </a:cubicBezTo>
                  <a:lnTo>
                    <a:pt x="18604" y="300379"/>
                  </a:lnTo>
                  <a:cubicBezTo>
                    <a:pt x="18604" y="299991"/>
                    <a:pt x="18604" y="299797"/>
                    <a:pt x="18604" y="299410"/>
                  </a:cubicBezTo>
                  <a:lnTo>
                    <a:pt x="18798" y="297278"/>
                  </a:lnTo>
                  <a:cubicBezTo>
                    <a:pt x="18798" y="297278"/>
                    <a:pt x="18798" y="297084"/>
                    <a:pt x="18798" y="297084"/>
                  </a:cubicBezTo>
                  <a:cubicBezTo>
                    <a:pt x="18604" y="297084"/>
                    <a:pt x="18410" y="296890"/>
                    <a:pt x="18217" y="296697"/>
                  </a:cubicBezTo>
                  <a:lnTo>
                    <a:pt x="17829" y="296309"/>
                  </a:lnTo>
                  <a:cubicBezTo>
                    <a:pt x="17829" y="296309"/>
                    <a:pt x="17441" y="295921"/>
                    <a:pt x="17248" y="295728"/>
                  </a:cubicBezTo>
                  <a:cubicBezTo>
                    <a:pt x="17248" y="295728"/>
                    <a:pt x="16860" y="295340"/>
                    <a:pt x="16860" y="295146"/>
                  </a:cubicBezTo>
                  <a:cubicBezTo>
                    <a:pt x="16860" y="295146"/>
                    <a:pt x="16472" y="294952"/>
                    <a:pt x="16472" y="294759"/>
                  </a:cubicBezTo>
                  <a:lnTo>
                    <a:pt x="15697" y="293790"/>
                  </a:lnTo>
                  <a:cubicBezTo>
                    <a:pt x="15697" y="293596"/>
                    <a:pt x="15503" y="293402"/>
                    <a:pt x="15310" y="293402"/>
                  </a:cubicBezTo>
                  <a:lnTo>
                    <a:pt x="13565" y="289720"/>
                  </a:lnTo>
                  <a:cubicBezTo>
                    <a:pt x="13565" y="289720"/>
                    <a:pt x="13372" y="289139"/>
                    <a:pt x="13372" y="288945"/>
                  </a:cubicBezTo>
                  <a:lnTo>
                    <a:pt x="13178" y="288363"/>
                  </a:lnTo>
                  <a:cubicBezTo>
                    <a:pt x="13178" y="288170"/>
                    <a:pt x="13178" y="287782"/>
                    <a:pt x="12984" y="287588"/>
                  </a:cubicBezTo>
                  <a:cubicBezTo>
                    <a:pt x="12984" y="287588"/>
                    <a:pt x="12984" y="287201"/>
                    <a:pt x="12984" y="287007"/>
                  </a:cubicBezTo>
                  <a:lnTo>
                    <a:pt x="12984" y="285844"/>
                  </a:lnTo>
                  <a:lnTo>
                    <a:pt x="13178" y="283131"/>
                  </a:lnTo>
                  <a:cubicBezTo>
                    <a:pt x="13178" y="283131"/>
                    <a:pt x="13178" y="282550"/>
                    <a:pt x="13372" y="282356"/>
                  </a:cubicBezTo>
                  <a:lnTo>
                    <a:pt x="13372" y="281968"/>
                  </a:lnTo>
                  <a:cubicBezTo>
                    <a:pt x="13565" y="281581"/>
                    <a:pt x="13565" y="281193"/>
                    <a:pt x="13565" y="280999"/>
                  </a:cubicBezTo>
                  <a:lnTo>
                    <a:pt x="15697" y="276736"/>
                  </a:lnTo>
                  <a:cubicBezTo>
                    <a:pt x="15697" y="276736"/>
                    <a:pt x="15697" y="276736"/>
                    <a:pt x="15891" y="276542"/>
                  </a:cubicBezTo>
                  <a:lnTo>
                    <a:pt x="15503" y="276155"/>
                  </a:lnTo>
                  <a:cubicBezTo>
                    <a:pt x="15503" y="275961"/>
                    <a:pt x="15310" y="275767"/>
                    <a:pt x="15116" y="275573"/>
                  </a:cubicBezTo>
                  <a:lnTo>
                    <a:pt x="14728" y="274604"/>
                  </a:lnTo>
                  <a:lnTo>
                    <a:pt x="14341" y="274023"/>
                  </a:lnTo>
                  <a:cubicBezTo>
                    <a:pt x="14341" y="274023"/>
                    <a:pt x="14147" y="273441"/>
                    <a:pt x="14147" y="273248"/>
                  </a:cubicBezTo>
                  <a:lnTo>
                    <a:pt x="13953" y="272666"/>
                  </a:lnTo>
                  <a:cubicBezTo>
                    <a:pt x="13953" y="272472"/>
                    <a:pt x="13759" y="272085"/>
                    <a:pt x="13759" y="271697"/>
                  </a:cubicBezTo>
                  <a:cubicBezTo>
                    <a:pt x="13759" y="271697"/>
                    <a:pt x="13759" y="271310"/>
                    <a:pt x="13759" y="271116"/>
                  </a:cubicBezTo>
                  <a:lnTo>
                    <a:pt x="13759" y="270341"/>
                  </a:lnTo>
                  <a:lnTo>
                    <a:pt x="13953" y="269372"/>
                  </a:lnTo>
                  <a:cubicBezTo>
                    <a:pt x="13953" y="269178"/>
                    <a:pt x="13953" y="268984"/>
                    <a:pt x="13953" y="268790"/>
                  </a:cubicBezTo>
                  <a:lnTo>
                    <a:pt x="14147" y="267821"/>
                  </a:lnTo>
                  <a:cubicBezTo>
                    <a:pt x="14147" y="267628"/>
                    <a:pt x="14341" y="267434"/>
                    <a:pt x="14341" y="267240"/>
                  </a:cubicBezTo>
                  <a:cubicBezTo>
                    <a:pt x="14341" y="267240"/>
                    <a:pt x="14534" y="266659"/>
                    <a:pt x="14728" y="266465"/>
                  </a:cubicBezTo>
                  <a:cubicBezTo>
                    <a:pt x="16279" y="262977"/>
                    <a:pt x="19767" y="260845"/>
                    <a:pt x="23449" y="260845"/>
                  </a:cubicBezTo>
                  <a:cubicBezTo>
                    <a:pt x="23643" y="259876"/>
                    <a:pt x="24030" y="258907"/>
                    <a:pt x="24418" y="258132"/>
                  </a:cubicBezTo>
                  <a:cubicBezTo>
                    <a:pt x="26937" y="252706"/>
                    <a:pt x="32363" y="249217"/>
                    <a:pt x="37983" y="249411"/>
                  </a:cubicBezTo>
                  <a:cubicBezTo>
                    <a:pt x="37790" y="248830"/>
                    <a:pt x="37790" y="248055"/>
                    <a:pt x="37596" y="247473"/>
                  </a:cubicBezTo>
                  <a:lnTo>
                    <a:pt x="37772" y="244777"/>
                  </a:lnTo>
                  <a:lnTo>
                    <a:pt x="37620" y="243913"/>
                  </a:lnTo>
                  <a:lnTo>
                    <a:pt x="37874" y="243209"/>
                  </a:lnTo>
                  <a:lnTo>
                    <a:pt x="38177" y="238559"/>
                  </a:lnTo>
                  <a:cubicBezTo>
                    <a:pt x="36433" y="238946"/>
                    <a:pt x="35076" y="239140"/>
                    <a:pt x="33526" y="239140"/>
                  </a:cubicBezTo>
                  <a:cubicBezTo>
                    <a:pt x="29844" y="239140"/>
                    <a:pt x="27325" y="237784"/>
                    <a:pt x="25387" y="236815"/>
                  </a:cubicBezTo>
                  <a:cubicBezTo>
                    <a:pt x="24805" y="236427"/>
                    <a:pt x="24224" y="236039"/>
                    <a:pt x="23643" y="235846"/>
                  </a:cubicBezTo>
                  <a:lnTo>
                    <a:pt x="22092" y="235264"/>
                  </a:lnTo>
                  <a:lnTo>
                    <a:pt x="22674" y="233714"/>
                  </a:lnTo>
                  <a:cubicBezTo>
                    <a:pt x="23255" y="232357"/>
                    <a:pt x="23449" y="231001"/>
                    <a:pt x="23836" y="229838"/>
                  </a:cubicBezTo>
                  <a:lnTo>
                    <a:pt x="24874" y="228031"/>
                  </a:lnTo>
                  <a:lnTo>
                    <a:pt x="25871" y="224800"/>
                  </a:lnTo>
                  <a:lnTo>
                    <a:pt x="27839" y="222871"/>
                  </a:lnTo>
                  <a:lnTo>
                    <a:pt x="29069" y="220730"/>
                  </a:lnTo>
                  <a:cubicBezTo>
                    <a:pt x="28100" y="220730"/>
                    <a:pt x="27325" y="220924"/>
                    <a:pt x="26550" y="220924"/>
                  </a:cubicBezTo>
                  <a:cubicBezTo>
                    <a:pt x="19961" y="220924"/>
                    <a:pt x="15891" y="218404"/>
                    <a:pt x="12984" y="216079"/>
                  </a:cubicBezTo>
                  <a:lnTo>
                    <a:pt x="12015" y="215304"/>
                  </a:lnTo>
                  <a:lnTo>
                    <a:pt x="12403" y="214141"/>
                  </a:lnTo>
                  <a:cubicBezTo>
                    <a:pt x="13953" y="210071"/>
                    <a:pt x="16860" y="206777"/>
                    <a:pt x="19961" y="204645"/>
                  </a:cubicBezTo>
                  <a:cubicBezTo>
                    <a:pt x="13953" y="203482"/>
                    <a:pt x="9108" y="200382"/>
                    <a:pt x="5039" y="195149"/>
                  </a:cubicBezTo>
                  <a:lnTo>
                    <a:pt x="4263" y="194180"/>
                  </a:lnTo>
                  <a:lnTo>
                    <a:pt x="5039" y="193211"/>
                  </a:lnTo>
                  <a:cubicBezTo>
                    <a:pt x="7558" y="189917"/>
                    <a:pt x="11821" y="187204"/>
                    <a:pt x="16666" y="185460"/>
                  </a:cubicBezTo>
                  <a:cubicBezTo>
                    <a:pt x="8139" y="182359"/>
                    <a:pt x="1744" y="175964"/>
                    <a:pt x="775" y="168987"/>
                  </a:cubicBezTo>
                  <a:lnTo>
                    <a:pt x="581" y="167824"/>
                  </a:lnTo>
                  <a:lnTo>
                    <a:pt x="1550" y="167243"/>
                  </a:lnTo>
                  <a:cubicBezTo>
                    <a:pt x="5039" y="164918"/>
                    <a:pt x="9883" y="164142"/>
                    <a:pt x="14147" y="163949"/>
                  </a:cubicBezTo>
                  <a:cubicBezTo>
                    <a:pt x="6008" y="159298"/>
                    <a:pt x="388" y="152127"/>
                    <a:pt x="0" y="145151"/>
                  </a:cubicBezTo>
                  <a:lnTo>
                    <a:pt x="0" y="143794"/>
                  </a:lnTo>
                  <a:lnTo>
                    <a:pt x="1357" y="143407"/>
                  </a:lnTo>
                  <a:cubicBezTo>
                    <a:pt x="5232" y="142244"/>
                    <a:pt x="9302" y="142050"/>
                    <a:pt x="14147" y="142631"/>
                  </a:cubicBezTo>
                  <a:cubicBezTo>
                    <a:pt x="8527" y="137593"/>
                    <a:pt x="3488" y="130810"/>
                    <a:pt x="4457" y="121702"/>
                  </a:cubicBezTo>
                  <a:lnTo>
                    <a:pt x="4651" y="120539"/>
                  </a:lnTo>
                  <a:lnTo>
                    <a:pt x="5814" y="120345"/>
                  </a:lnTo>
                  <a:cubicBezTo>
                    <a:pt x="8914" y="119570"/>
                    <a:pt x="13372" y="120151"/>
                    <a:pt x="17829" y="121508"/>
                  </a:cubicBezTo>
                  <a:cubicBezTo>
                    <a:pt x="14341" y="117632"/>
                    <a:pt x="11821" y="112787"/>
                    <a:pt x="10659" y="107749"/>
                  </a:cubicBezTo>
                  <a:cubicBezTo>
                    <a:pt x="9108" y="100966"/>
                    <a:pt x="10271" y="94183"/>
                    <a:pt x="13565" y="89338"/>
                  </a:cubicBezTo>
                  <a:lnTo>
                    <a:pt x="14534" y="88176"/>
                  </a:lnTo>
                  <a:lnTo>
                    <a:pt x="15891" y="88951"/>
                  </a:lnTo>
                  <a:cubicBezTo>
                    <a:pt x="18023" y="90114"/>
                    <a:pt x="22674" y="94377"/>
                    <a:pt x="29069" y="100578"/>
                  </a:cubicBezTo>
                  <a:cubicBezTo>
                    <a:pt x="26550" y="96315"/>
                    <a:pt x="24418" y="92245"/>
                    <a:pt x="23061" y="88176"/>
                  </a:cubicBezTo>
                  <a:cubicBezTo>
                    <a:pt x="21511" y="83815"/>
                    <a:pt x="20542" y="77662"/>
                    <a:pt x="21438" y="71873"/>
                  </a:cubicBezTo>
                  <a:lnTo>
                    <a:pt x="21665" y="71537"/>
                  </a:lnTo>
                  <a:lnTo>
                    <a:pt x="21631" y="71171"/>
                  </a:lnTo>
                  <a:cubicBezTo>
                    <a:pt x="22479" y="65793"/>
                    <a:pt x="24998" y="60851"/>
                    <a:pt x="30231" y="58332"/>
                  </a:cubicBezTo>
                  <a:lnTo>
                    <a:pt x="30401" y="58644"/>
                  </a:lnTo>
                  <a:lnTo>
                    <a:pt x="31007" y="57750"/>
                  </a:lnTo>
                  <a:lnTo>
                    <a:pt x="32557" y="56975"/>
                  </a:lnTo>
                  <a:lnTo>
                    <a:pt x="33332" y="58525"/>
                  </a:lnTo>
                  <a:cubicBezTo>
                    <a:pt x="37983" y="69378"/>
                    <a:pt x="54262" y="96509"/>
                    <a:pt x="64145" y="109105"/>
                  </a:cubicBezTo>
                  <a:cubicBezTo>
                    <a:pt x="64727" y="108524"/>
                    <a:pt x="65696" y="107942"/>
                    <a:pt x="66665" y="107555"/>
                  </a:cubicBezTo>
                  <a:lnTo>
                    <a:pt x="68215" y="107167"/>
                  </a:lnTo>
                  <a:lnTo>
                    <a:pt x="68603" y="108718"/>
                  </a:lnTo>
                  <a:cubicBezTo>
                    <a:pt x="70734" y="115113"/>
                    <a:pt x="76354" y="123640"/>
                    <a:pt x="81974" y="128291"/>
                  </a:cubicBezTo>
                  <a:cubicBezTo>
                    <a:pt x="82362" y="127516"/>
                    <a:pt x="82749" y="126740"/>
                    <a:pt x="83331" y="125965"/>
                  </a:cubicBezTo>
                  <a:lnTo>
                    <a:pt x="84687" y="124027"/>
                  </a:lnTo>
                  <a:lnTo>
                    <a:pt x="86044" y="125965"/>
                  </a:lnTo>
                  <a:cubicBezTo>
                    <a:pt x="89338" y="131004"/>
                    <a:pt x="95734" y="137205"/>
                    <a:pt x="101935" y="143019"/>
                  </a:cubicBezTo>
                  <a:cubicBezTo>
                    <a:pt x="107555" y="148445"/>
                    <a:pt x="112787" y="153484"/>
                    <a:pt x="115500" y="157360"/>
                  </a:cubicBezTo>
                  <a:cubicBezTo>
                    <a:pt x="120539" y="164724"/>
                    <a:pt x="119958" y="171313"/>
                    <a:pt x="113562" y="177126"/>
                  </a:cubicBezTo>
                  <a:cubicBezTo>
                    <a:pt x="110462" y="180033"/>
                    <a:pt x="107749" y="183134"/>
                    <a:pt x="110656" y="187397"/>
                  </a:cubicBezTo>
                  <a:cubicBezTo>
                    <a:pt x="113369" y="191467"/>
                    <a:pt x="118020" y="193793"/>
                    <a:pt x="122865" y="193793"/>
                  </a:cubicBezTo>
                  <a:lnTo>
                    <a:pt x="126419" y="192450"/>
                  </a:lnTo>
                  <a:lnTo>
                    <a:pt x="131085" y="190011"/>
                  </a:lnTo>
                  <a:lnTo>
                    <a:pt x="124415" y="183522"/>
                  </a:lnTo>
                  <a:lnTo>
                    <a:pt x="124629" y="182335"/>
                  </a:lnTo>
                  <a:lnTo>
                    <a:pt x="124051" y="181850"/>
                  </a:lnTo>
                  <a:cubicBezTo>
                    <a:pt x="122912" y="178096"/>
                    <a:pt x="123639" y="173638"/>
                    <a:pt x="126546" y="170344"/>
                  </a:cubicBezTo>
                  <a:lnTo>
                    <a:pt x="126780" y="170421"/>
                  </a:lnTo>
                  <a:lnTo>
                    <a:pt x="126934" y="169569"/>
                  </a:lnTo>
                  <a:lnTo>
                    <a:pt x="128484" y="167824"/>
                  </a:lnTo>
                  <a:lnTo>
                    <a:pt x="129647" y="169956"/>
                  </a:lnTo>
                  <a:cubicBezTo>
                    <a:pt x="131779" y="173638"/>
                    <a:pt x="136236" y="175189"/>
                    <a:pt x="140500" y="173444"/>
                  </a:cubicBezTo>
                  <a:cubicBezTo>
                    <a:pt x="141275" y="173057"/>
                    <a:pt x="141856" y="172863"/>
                    <a:pt x="142631" y="172475"/>
                  </a:cubicBezTo>
                  <a:cubicBezTo>
                    <a:pt x="140112" y="172088"/>
                    <a:pt x="137980" y="170925"/>
                    <a:pt x="136236" y="169181"/>
                  </a:cubicBezTo>
                  <a:cubicBezTo>
                    <a:pt x="134298" y="166855"/>
                    <a:pt x="133329" y="163755"/>
                    <a:pt x="133717" y="160460"/>
                  </a:cubicBezTo>
                  <a:lnTo>
                    <a:pt x="134104" y="157360"/>
                  </a:lnTo>
                  <a:lnTo>
                    <a:pt x="136430" y="159491"/>
                  </a:lnTo>
                  <a:cubicBezTo>
                    <a:pt x="137980" y="160654"/>
                    <a:pt x="139531" y="161429"/>
                    <a:pt x="141081" y="161429"/>
                  </a:cubicBezTo>
                  <a:lnTo>
                    <a:pt x="147395" y="158559"/>
                  </a:lnTo>
                  <a:lnTo>
                    <a:pt x="148188" y="154722"/>
                  </a:lnTo>
                  <a:lnTo>
                    <a:pt x="150383" y="143019"/>
                  </a:lnTo>
                  <a:cubicBezTo>
                    <a:pt x="149220" y="137205"/>
                    <a:pt x="143600" y="128485"/>
                    <a:pt x="139531" y="124609"/>
                  </a:cubicBezTo>
                  <a:cubicBezTo>
                    <a:pt x="138368" y="125578"/>
                    <a:pt x="137205" y="125965"/>
                    <a:pt x="135267" y="125578"/>
                  </a:cubicBezTo>
                  <a:cubicBezTo>
                    <a:pt x="134298" y="125384"/>
                    <a:pt x="133135" y="124802"/>
                    <a:pt x="131973" y="124415"/>
                  </a:cubicBezTo>
                  <a:cubicBezTo>
                    <a:pt x="131198" y="124027"/>
                    <a:pt x="130616" y="123833"/>
                    <a:pt x="130035" y="123640"/>
                  </a:cubicBezTo>
                  <a:cubicBezTo>
                    <a:pt x="126740" y="122671"/>
                    <a:pt x="122477" y="123252"/>
                    <a:pt x="119764" y="124996"/>
                  </a:cubicBezTo>
                  <a:cubicBezTo>
                    <a:pt x="115694" y="127516"/>
                    <a:pt x="115694" y="129841"/>
                    <a:pt x="115888" y="132360"/>
                  </a:cubicBezTo>
                  <a:lnTo>
                    <a:pt x="116082" y="135849"/>
                  </a:lnTo>
                  <a:lnTo>
                    <a:pt x="113562" y="134298"/>
                  </a:lnTo>
                  <a:cubicBezTo>
                    <a:pt x="108330" y="131391"/>
                    <a:pt x="107942" y="127709"/>
                    <a:pt x="108330" y="125965"/>
                  </a:cubicBezTo>
                  <a:cubicBezTo>
                    <a:pt x="108330" y="125771"/>
                    <a:pt x="108330" y="125578"/>
                    <a:pt x="108524" y="125190"/>
                  </a:cubicBezTo>
                  <a:cubicBezTo>
                    <a:pt x="108136" y="125578"/>
                    <a:pt x="107942" y="125771"/>
                    <a:pt x="107749" y="125965"/>
                  </a:cubicBezTo>
                  <a:cubicBezTo>
                    <a:pt x="107167" y="126353"/>
                    <a:pt x="106780" y="126740"/>
                    <a:pt x="106586" y="126934"/>
                  </a:cubicBezTo>
                  <a:cubicBezTo>
                    <a:pt x="104454" y="128291"/>
                    <a:pt x="101935" y="129066"/>
                    <a:pt x="99028" y="129066"/>
                  </a:cubicBezTo>
                  <a:cubicBezTo>
                    <a:pt x="96703" y="129066"/>
                    <a:pt x="94183" y="128485"/>
                    <a:pt x="92245" y="127709"/>
                  </a:cubicBezTo>
                  <a:cubicBezTo>
                    <a:pt x="87594" y="125578"/>
                    <a:pt x="85463" y="121314"/>
                    <a:pt x="84881" y="118213"/>
                  </a:cubicBezTo>
                  <a:lnTo>
                    <a:pt x="85609" y="114428"/>
                  </a:lnTo>
                  <a:lnTo>
                    <a:pt x="85268" y="113757"/>
                  </a:lnTo>
                  <a:lnTo>
                    <a:pt x="85670" y="114109"/>
                  </a:lnTo>
                  <a:lnTo>
                    <a:pt x="85850" y="113175"/>
                  </a:lnTo>
                  <a:lnTo>
                    <a:pt x="87982" y="111043"/>
                  </a:lnTo>
                  <a:lnTo>
                    <a:pt x="88757" y="113950"/>
                  </a:lnTo>
                  <a:cubicBezTo>
                    <a:pt x="89338" y="116276"/>
                    <a:pt x="91083" y="117632"/>
                    <a:pt x="93602" y="118020"/>
                  </a:cubicBezTo>
                  <a:lnTo>
                    <a:pt x="97409" y="117854"/>
                  </a:lnTo>
                  <a:lnTo>
                    <a:pt x="97998" y="117722"/>
                  </a:lnTo>
                  <a:lnTo>
                    <a:pt x="93020" y="109299"/>
                  </a:lnTo>
                  <a:lnTo>
                    <a:pt x="93040" y="109216"/>
                  </a:lnTo>
                  <a:lnTo>
                    <a:pt x="92632" y="108524"/>
                  </a:lnTo>
                  <a:lnTo>
                    <a:pt x="95778" y="97900"/>
                  </a:lnTo>
                  <a:lnTo>
                    <a:pt x="95927" y="97284"/>
                  </a:lnTo>
                  <a:lnTo>
                    <a:pt x="95966" y="97266"/>
                  </a:lnTo>
                  <a:lnTo>
                    <a:pt x="96097" y="96824"/>
                  </a:lnTo>
                  <a:lnTo>
                    <a:pt x="99524" y="95628"/>
                  </a:lnTo>
                  <a:lnTo>
                    <a:pt x="108136" y="91664"/>
                  </a:lnTo>
                  <a:cubicBezTo>
                    <a:pt x="108330" y="90889"/>
                    <a:pt x="108718" y="90114"/>
                    <a:pt x="109299" y="89726"/>
                  </a:cubicBezTo>
                  <a:cubicBezTo>
                    <a:pt x="109493" y="89532"/>
                    <a:pt x="109687" y="89338"/>
                    <a:pt x="109880" y="89145"/>
                  </a:cubicBezTo>
                  <a:cubicBezTo>
                    <a:pt x="101741" y="87982"/>
                    <a:pt x="94765" y="84881"/>
                    <a:pt x="90889" y="80812"/>
                  </a:cubicBezTo>
                  <a:lnTo>
                    <a:pt x="90425" y="79572"/>
                  </a:lnTo>
                  <a:lnTo>
                    <a:pt x="90113" y="79455"/>
                  </a:lnTo>
                  <a:cubicBezTo>
                    <a:pt x="86140" y="75288"/>
                    <a:pt x="87303" y="70492"/>
                    <a:pt x="88902" y="65696"/>
                  </a:cubicBezTo>
                  <a:lnTo>
                    <a:pt x="89990" y="55038"/>
                  </a:lnTo>
                  <a:lnTo>
                    <a:pt x="79843" y="58913"/>
                  </a:lnTo>
                  <a:cubicBezTo>
                    <a:pt x="79455" y="60076"/>
                    <a:pt x="79261" y="61626"/>
                    <a:pt x="79067" y="62401"/>
                  </a:cubicBezTo>
                  <a:lnTo>
                    <a:pt x="79067" y="62789"/>
                  </a:lnTo>
                  <a:cubicBezTo>
                    <a:pt x="78292" y="66665"/>
                    <a:pt x="79649" y="68990"/>
                    <a:pt x="81393" y="71703"/>
                  </a:cubicBezTo>
                  <a:cubicBezTo>
                    <a:pt x="83331" y="74804"/>
                    <a:pt x="85463" y="78098"/>
                    <a:pt x="84106" y="83912"/>
                  </a:cubicBezTo>
                  <a:cubicBezTo>
                    <a:pt x="83525" y="86432"/>
                    <a:pt x="82362" y="87982"/>
                    <a:pt x="81199" y="89532"/>
                  </a:cubicBezTo>
                  <a:cubicBezTo>
                    <a:pt x="80036" y="91083"/>
                    <a:pt x="78874" y="92633"/>
                    <a:pt x="78486" y="95152"/>
                  </a:cubicBezTo>
                  <a:lnTo>
                    <a:pt x="78486" y="95346"/>
                  </a:lnTo>
                  <a:cubicBezTo>
                    <a:pt x="78486" y="95927"/>
                    <a:pt x="78486" y="98640"/>
                    <a:pt x="80812" y="100966"/>
                  </a:cubicBezTo>
                  <a:lnTo>
                    <a:pt x="83718" y="103873"/>
                  </a:lnTo>
                  <a:lnTo>
                    <a:pt x="79649" y="103873"/>
                  </a:lnTo>
                  <a:cubicBezTo>
                    <a:pt x="75385" y="103873"/>
                    <a:pt x="71703" y="102129"/>
                    <a:pt x="69765" y="99222"/>
                  </a:cubicBezTo>
                  <a:lnTo>
                    <a:pt x="69677" y="98098"/>
                  </a:lnTo>
                  <a:lnTo>
                    <a:pt x="69377" y="97962"/>
                  </a:lnTo>
                  <a:cubicBezTo>
                    <a:pt x="67730" y="95637"/>
                    <a:pt x="67342" y="92536"/>
                    <a:pt x="68602" y="89533"/>
                  </a:cubicBezTo>
                  <a:lnTo>
                    <a:pt x="69338" y="87937"/>
                  </a:lnTo>
                  <a:lnTo>
                    <a:pt x="60463" y="87013"/>
                  </a:lnTo>
                  <a:cubicBezTo>
                    <a:pt x="60076" y="87207"/>
                    <a:pt x="60076" y="88757"/>
                    <a:pt x="61045" y="90501"/>
                  </a:cubicBezTo>
                  <a:lnTo>
                    <a:pt x="63758" y="95540"/>
                  </a:lnTo>
                  <a:lnTo>
                    <a:pt x="58719" y="92633"/>
                  </a:lnTo>
                  <a:lnTo>
                    <a:pt x="57468" y="90614"/>
                  </a:lnTo>
                  <a:lnTo>
                    <a:pt x="57362" y="91083"/>
                  </a:lnTo>
                  <a:cubicBezTo>
                    <a:pt x="53486" y="88758"/>
                    <a:pt x="52324" y="84688"/>
                    <a:pt x="52324" y="82944"/>
                  </a:cubicBezTo>
                  <a:lnTo>
                    <a:pt x="54284" y="81280"/>
                  </a:lnTo>
                  <a:lnTo>
                    <a:pt x="59494" y="75773"/>
                  </a:lnTo>
                  <a:cubicBezTo>
                    <a:pt x="60076" y="75773"/>
                    <a:pt x="60657" y="75773"/>
                    <a:pt x="61045" y="75967"/>
                  </a:cubicBezTo>
                  <a:cubicBezTo>
                    <a:pt x="61432" y="76161"/>
                    <a:pt x="62014" y="76354"/>
                    <a:pt x="62595" y="76548"/>
                  </a:cubicBezTo>
                  <a:lnTo>
                    <a:pt x="64226" y="76992"/>
                  </a:lnTo>
                  <a:lnTo>
                    <a:pt x="64533" y="76742"/>
                  </a:lnTo>
                  <a:cubicBezTo>
                    <a:pt x="65114" y="70735"/>
                    <a:pt x="55812" y="71122"/>
                    <a:pt x="57750" y="61433"/>
                  </a:cubicBezTo>
                  <a:lnTo>
                    <a:pt x="58196" y="61169"/>
                  </a:lnTo>
                  <a:lnTo>
                    <a:pt x="64170" y="54044"/>
                  </a:lnTo>
                  <a:lnTo>
                    <a:pt x="73677" y="51399"/>
                  </a:lnTo>
                  <a:lnTo>
                    <a:pt x="76548" y="48255"/>
                  </a:lnTo>
                  <a:cubicBezTo>
                    <a:pt x="78970" y="44379"/>
                    <a:pt x="81344" y="41956"/>
                    <a:pt x="83476" y="40697"/>
                  </a:cubicBezTo>
                  <a:lnTo>
                    <a:pt x="84463" y="40592"/>
                  </a:lnTo>
                  <a:lnTo>
                    <a:pt x="84905" y="40115"/>
                  </a:lnTo>
                  <a:lnTo>
                    <a:pt x="86791" y="39912"/>
                  </a:lnTo>
                  <a:lnTo>
                    <a:pt x="88951" y="38177"/>
                  </a:lnTo>
                  <a:cubicBezTo>
                    <a:pt x="89920" y="38177"/>
                    <a:pt x="90889" y="38371"/>
                    <a:pt x="91858" y="38759"/>
                  </a:cubicBezTo>
                  <a:cubicBezTo>
                    <a:pt x="93602" y="39727"/>
                    <a:pt x="94765" y="40503"/>
                    <a:pt x="95927" y="41278"/>
                  </a:cubicBezTo>
                  <a:cubicBezTo>
                    <a:pt x="97090" y="42053"/>
                    <a:pt x="98253" y="42828"/>
                    <a:pt x="99609" y="43603"/>
                  </a:cubicBezTo>
                  <a:cubicBezTo>
                    <a:pt x="100191" y="43991"/>
                    <a:pt x="100772" y="44185"/>
                    <a:pt x="101354" y="44379"/>
                  </a:cubicBezTo>
                  <a:cubicBezTo>
                    <a:pt x="103098" y="45154"/>
                    <a:pt x="104842" y="45929"/>
                    <a:pt x="106005" y="47479"/>
                  </a:cubicBezTo>
                  <a:cubicBezTo>
                    <a:pt x="110268" y="52905"/>
                    <a:pt x="106586" y="60463"/>
                    <a:pt x="104454" y="65114"/>
                  </a:cubicBezTo>
                  <a:lnTo>
                    <a:pt x="104260" y="65502"/>
                  </a:lnTo>
                  <a:cubicBezTo>
                    <a:pt x="103098" y="68021"/>
                    <a:pt x="100578" y="73060"/>
                    <a:pt x="101547" y="76354"/>
                  </a:cubicBezTo>
                  <a:cubicBezTo>
                    <a:pt x="102710" y="79843"/>
                    <a:pt x="108524" y="82943"/>
                    <a:pt x="114144" y="84300"/>
                  </a:cubicBezTo>
                  <a:cubicBezTo>
                    <a:pt x="112981" y="81974"/>
                    <a:pt x="111818" y="79455"/>
                    <a:pt x="110656" y="76354"/>
                  </a:cubicBezTo>
                  <a:lnTo>
                    <a:pt x="110656" y="75775"/>
                  </a:lnTo>
                  <a:lnTo>
                    <a:pt x="110655" y="75773"/>
                  </a:lnTo>
                  <a:lnTo>
                    <a:pt x="110656" y="75754"/>
                  </a:lnTo>
                  <a:lnTo>
                    <a:pt x="110656" y="65889"/>
                  </a:lnTo>
                  <a:lnTo>
                    <a:pt x="112148" y="64977"/>
                  </a:lnTo>
                  <a:lnTo>
                    <a:pt x="112157" y="64800"/>
                  </a:lnTo>
                  <a:lnTo>
                    <a:pt x="113783" y="63978"/>
                  </a:lnTo>
                  <a:lnTo>
                    <a:pt x="121120" y="59494"/>
                  </a:lnTo>
                  <a:cubicBezTo>
                    <a:pt x="121896" y="58913"/>
                    <a:pt x="122865" y="58719"/>
                    <a:pt x="124027" y="58719"/>
                  </a:cubicBezTo>
                  <a:lnTo>
                    <a:pt x="123886" y="57593"/>
                  </a:lnTo>
                  <a:lnTo>
                    <a:pt x="123743" y="57236"/>
                  </a:lnTo>
                  <a:lnTo>
                    <a:pt x="123058" y="57750"/>
                  </a:lnTo>
                  <a:lnTo>
                    <a:pt x="123058" y="56200"/>
                  </a:lnTo>
                  <a:lnTo>
                    <a:pt x="121508" y="56200"/>
                  </a:lnTo>
                  <a:lnTo>
                    <a:pt x="123058" y="54456"/>
                  </a:lnTo>
                  <a:lnTo>
                    <a:pt x="123058" y="53551"/>
                  </a:lnTo>
                  <a:lnTo>
                    <a:pt x="122864" y="53681"/>
                  </a:lnTo>
                  <a:lnTo>
                    <a:pt x="122864" y="45154"/>
                  </a:lnTo>
                  <a:lnTo>
                    <a:pt x="123058" y="45283"/>
                  </a:lnTo>
                  <a:lnTo>
                    <a:pt x="123058" y="44960"/>
                  </a:lnTo>
                  <a:lnTo>
                    <a:pt x="121508" y="43216"/>
                  </a:lnTo>
                  <a:lnTo>
                    <a:pt x="123058" y="43216"/>
                  </a:lnTo>
                  <a:lnTo>
                    <a:pt x="123058" y="41665"/>
                  </a:lnTo>
                  <a:lnTo>
                    <a:pt x="124802" y="43216"/>
                  </a:lnTo>
                  <a:lnTo>
                    <a:pt x="134298" y="43216"/>
                  </a:lnTo>
                  <a:lnTo>
                    <a:pt x="136042" y="41665"/>
                  </a:lnTo>
                  <a:lnTo>
                    <a:pt x="136042" y="43216"/>
                  </a:lnTo>
                  <a:lnTo>
                    <a:pt x="137593" y="43216"/>
                  </a:lnTo>
                  <a:lnTo>
                    <a:pt x="136042" y="44960"/>
                  </a:lnTo>
                  <a:lnTo>
                    <a:pt x="136042" y="54456"/>
                  </a:lnTo>
                  <a:lnTo>
                    <a:pt x="137593" y="56200"/>
                  </a:lnTo>
                  <a:lnTo>
                    <a:pt x="136042" y="56200"/>
                  </a:lnTo>
                  <a:lnTo>
                    <a:pt x="136042" y="57750"/>
                  </a:lnTo>
                  <a:lnTo>
                    <a:pt x="135267" y="56975"/>
                  </a:lnTo>
                  <a:cubicBezTo>
                    <a:pt x="135267" y="57556"/>
                    <a:pt x="135267" y="57944"/>
                    <a:pt x="135073" y="58525"/>
                  </a:cubicBezTo>
                  <a:cubicBezTo>
                    <a:pt x="136042" y="58525"/>
                    <a:pt x="137011" y="58719"/>
                    <a:pt x="137787" y="59301"/>
                  </a:cubicBezTo>
                  <a:cubicBezTo>
                    <a:pt x="143213" y="60463"/>
                    <a:pt x="146507" y="62595"/>
                    <a:pt x="148251" y="65696"/>
                  </a:cubicBezTo>
                  <a:cubicBezTo>
                    <a:pt x="149802" y="68409"/>
                    <a:pt x="149802" y="72091"/>
                    <a:pt x="148251" y="76161"/>
                  </a:cubicBezTo>
                  <a:cubicBezTo>
                    <a:pt x="147282" y="78680"/>
                    <a:pt x="146313" y="80812"/>
                    <a:pt x="145538" y="82749"/>
                  </a:cubicBezTo>
                  <a:cubicBezTo>
                    <a:pt x="153096" y="79455"/>
                    <a:pt x="163949" y="72672"/>
                    <a:pt x="166855" y="68409"/>
                  </a:cubicBezTo>
                  <a:lnTo>
                    <a:pt x="167630" y="67635"/>
                  </a:lnTo>
                  <a:lnTo>
                    <a:pt x="167630" y="62981"/>
                  </a:lnTo>
                  <a:lnTo>
                    <a:pt x="160460" y="48061"/>
                  </a:lnTo>
                  <a:lnTo>
                    <a:pt x="160460" y="47480"/>
                  </a:lnTo>
                  <a:lnTo>
                    <a:pt x="160460" y="33526"/>
                  </a:lnTo>
                  <a:lnTo>
                    <a:pt x="161242" y="33058"/>
                  </a:lnTo>
                  <a:lnTo>
                    <a:pt x="161259" y="32751"/>
                  </a:lnTo>
                  <a:lnTo>
                    <a:pt x="161824" y="32468"/>
                  </a:lnTo>
                  <a:lnTo>
                    <a:pt x="161840" y="32169"/>
                  </a:lnTo>
                  <a:lnTo>
                    <a:pt x="167360" y="29404"/>
                  </a:lnTo>
                  <a:lnTo>
                    <a:pt x="175382" y="24612"/>
                  </a:lnTo>
                  <a:cubicBezTo>
                    <a:pt x="177126" y="23643"/>
                    <a:pt x="179064" y="23449"/>
                    <a:pt x="181196" y="24030"/>
                  </a:cubicBezTo>
                  <a:cubicBezTo>
                    <a:pt x="180421" y="22868"/>
                    <a:pt x="180033" y="21511"/>
                    <a:pt x="180033" y="19961"/>
                  </a:cubicBezTo>
                  <a:cubicBezTo>
                    <a:pt x="180033" y="19185"/>
                    <a:pt x="180227" y="18217"/>
                    <a:pt x="180421" y="17441"/>
                  </a:cubicBezTo>
                  <a:lnTo>
                    <a:pt x="179646" y="17441"/>
                  </a:lnTo>
                  <a:lnTo>
                    <a:pt x="179064" y="18023"/>
                  </a:lnTo>
                  <a:lnTo>
                    <a:pt x="179064" y="17441"/>
                  </a:lnTo>
                  <a:lnTo>
                    <a:pt x="178095" y="17441"/>
                  </a:lnTo>
                  <a:lnTo>
                    <a:pt x="179064" y="16472"/>
                  </a:lnTo>
                  <a:lnTo>
                    <a:pt x="178871" y="14534"/>
                  </a:lnTo>
                  <a:lnTo>
                    <a:pt x="178870" y="14535"/>
                  </a:lnTo>
                  <a:lnTo>
                    <a:pt x="178870" y="3683"/>
                  </a:lnTo>
                  <a:lnTo>
                    <a:pt x="178871" y="3683"/>
                  </a:lnTo>
                  <a:lnTo>
                    <a:pt x="178871" y="1550"/>
                  </a:lnTo>
                  <a:lnTo>
                    <a:pt x="178095" y="775"/>
                  </a:lnTo>
                  <a:lnTo>
                    <a:pt x="178871" y="775"/>
                  </a:ln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49" name="Google Shape;1449;p12"/>
            <p:cNvSpPr/>
            <p:nvPr/>
          </p:nvSpPr>
          <p:spPr>
            <a:xfrm>
              <a:off x="367439" y="5839236"/>
              <a:ext cx="273828" cy="156782"/>
            </a:xfrm>
            <a:custGeom>
              <a:avLst/>
              <a:gdLst/>
              <a:ahLst/>
              <a:cxnLst/>
              <a:rect l="l" t="t" r="r" b="b"/>
              <a:pathLst>
                <a:path w="273828" h="156782" extrusionOk="0">
                  <a:moveTo>
                    <a:pt x="191855" y="0"/>
                  </a:moveTo>
                  <a:cubicBezTo>
                    <a:pt x="203288" y="0"/>
                    <a:pt x="211040" y="2326"/>
                    <a:pt x="215110" y="6783"/>
                  </a:cubicBezTo>
                  <a:cubicBezTo>
                    <a:pt x="217241" y="9108"/>
                    <a:pt x="218210" y="11821"/>
                    <a:pt x="218404" y="14922"/>
                  </a:cubicBezTo>
                  <a:cubicBezTo>
                    <a:pt x="227512" y="11821"/>
                    <a:pt x="236039" y="8914"/>
                    <a:pt x="242435" y="7364"/>
                  </a:cubicBezTo>
                  <a:cubicBezTo>
                    <a:pt x="247473" y="6201"/>
                    <a:pt x="252124" y="5426"/>
                    <a:pt x="256194" y="5426"/>
                  </a:cubicBezTo>
                  <a:cubicBezTo>
                    <a:pt x="266659" y="5426"/>
                    <a:pt x="269178" y="7558"/>
                    <a:pt x="269953" y="8333"/>
                  </a:cubicBezTo>
                  <a:lnTo>
                    <a:pt x="273829" y="5620"/>
                  </a:lnTo>
                  <a:lnTo>
                    <a:pt x="252706" y="140306"/>
                  </a:lnTo>
                  <a:lnTo>
                    <a:pt x="246892" y="137011"/>
                  </a:lnTo>
                  <a:cubicBezTo>
                    <a:pt x="243985" y="135461"/>
                    <a:pt x="240690" y="134686"/>
                    <a:pt x="236621" y="134686"/>
                  </a:cubicBezTo>
                  <a:cubicBezTo>
                    <a:pt x="225187" y="134686"/>
                    <a:pt x="210846" y="140693"/>
                    <a:pt x="196893" y="146313"/>
                  </a:cubicBezTo>
                  <a:cubicBezTo>
                    <a:pt x="186235" y="150577"/>
                    <a:pt x="176157" y="154840"/>
                    <a:pt x="168018" y="156003"/>
                  </a:cubicBezTo>
                  <a:cubicBezTo>
                    <a:pt x="165111" y="156391"/>
                    <a:pt x="162398" y="156778"/>
                    <a:pt x="160073" y="156778"/>
                  </a:cubicBezTo>
                  <a:lnTo>
                    <a:pt x="159685" y="156778"/>
                  </a:lnTo>
                  <a:cubicBezTo>
                    <a:pt x="147282" y="156972"/>
                    <a:pt x="145151" y="150189"/>
                    <a:pt x="144957" y="146701"/>
                  </a:cubicBezTo>
                  <a:lnTo>
                    <a:pt x="145732" y="139724"/>
                  </a:lnTo>
                  <a:cubicBezTo>
                    <a:pt x="142438" y="141081"/>
                    <a:pt x="138949" y="142244"/>
                    <a:pt x="135849" y="143600"/>
                  </a:cubicBezTo>
                  <a:cubicBezTo>
                    <a:pt x="129260" y="146120"/>
                    <a:pt x="122864" y="148639"/>
                    <a:pt x="117438" y="150383"/>
                  </a:cubicBezTo>
                  <a:cubicBezTo>
                    <a:pt x="107942" y="153678"/>
                    <a:pt x="96121" y="155422"/>
                    <a:pt x="83331" y="155615"/>
                  </a:cubicBezTo>
                  <a:cubicBezTo>
                    <a:pt x="53487" y="155809"/>
                    <a:pt x="21705" y="146895"/>
                    <a:pt x="2326" y="132942"/>
                  </a:cubicBezTo>
                  <a:lnTo>
                    <a:pt x="0" y="131391"/>
                  </a:lnTo>
                  <a:lnTo>
                    <a:pt x="20542" y="6977"/>
                  </a:lnTo>
                  <a:lnTo>
                    <a:pt x="26550" y="10465"/>
                  </a:lnTo>
                  <a:cubicBezTo>
                    <a:pt x="37983" y="17248"/>
                    <a:pt x="52324" y="25774"/>
                    <a:pt x="75579" y="25581"/>
                  </a:cubicBezTo>
                  <a:cubicBezTo>
                    <a:pt x="90307" y="25581"/>
                    <a:pt x="106974" y="21899"/>
                    <a:pt x="125190" y="14922"/>
                  </a:cubicBezTo>
                  <a:cubicBezTo>
                    <a:pt x="149995" y="5620"/>
                    <a:pt x="174413" y="0"/>
                    <a:pt x="191855" y="0"/>
                  </a:cubicBezTo>
                  <a:lnTo>
                    <a:pt x="191855" y="0"/>
                  </a:lnTo>
                  <a:close/>
                </a:path>
              </a:pathLst>
            </a:custGeom>
            <a:solidFill>
              <a:srgbClr val="FEFEF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0" name="Google Shape;1450;p12"/>
            <p:cNvSpPr/>
            <p:nvPr/>
          </p:nvSpPr>
          <p:spPr>
            <a:xfrm>
              <a:off x="516845" y="5913053"/>
              <a:ext cx="107756" cy="78771"/>
            </a:xfrm>
            <a:custGeom>
              <a:avLst/>
              <a:gdLst/>
              <a:ahLst/>
              <a:cxnLst/>
              <a:rect l="l" t="t" r="r" b="b"/>
              <a:pathLst>
                <a:path w="107756" h="78771" extrusionOk="0">
                  <a:moveTo>
                    <a:pt x="6984" y="21723"/>
                  </a:moveTo>
                  <a:lnTo>
                    <a:pt x="202" y="70559"/>
                  </a:lnTo>
                  <a:cubicBezTo>
                    <a:pt x="-1542" y="79474"/>
                    <a:pt x="8341" y="79474"/>
                    <a:pt x="17643" y="78117"/>
                  </a:cubicBezTo>
                  <a:cubicBezTo>
                    <a:pt x="39929" y="74629"/>
                    <a:pt x="78881" y="48079"/>
                    <a:pt x="99423" y="59513"/>
                  </a:cubicBezTo>
                  <a:cubicBezTo>
                    <a:pt x="102524" y="35095"/>
                    <a:pt x="107757" y="4088"/>
                    <a:pt x="107757" y="4088"/>
                  </a:cubicBezTo>
                  <a:cubicBezTo>
                    <a:pt x="107757" y="4088"/>
                    <a:pt x="102718" y="-3082"/>
                    <a:pt x="83339" y="1569"/>
                  </a:cubicBezTo>
                  <a:cubicBezTo>
                    <a:pt x="64153" y="6220"/>
                    <a:pt x="21325" y="24630"/>
                    <a:pt x="6984" y="21723"/>
                  </a:cubicBezTo>
                  <a:lnTo>
                    <a:pt x="6984" y="21723"/>
                  </a:lnTo>
                  <a:close/>
                </a:path>
              </a:pathLst>
            </a:cu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1" name="Google Shape;1451;p12"/>
            <p:cNvSpPr/>
            <p:nvPr/>
          </p:nvSpPr>
          <p:spPr>
            <a:xfrm>
              <a:off x="523055" y="5886836"/>
              <a:ext cx="106004" cy="65192"/>
            </a:xfrm>
            <a:custGeom>
              <a:avLst/>
              <a:gdLst/>
              <a:ahLst/>
              <a:cxnLst/>
              <a:rect l="l" t="t" r="r" b="b"/>
              <a:pathLst>
                <a:path w="106004" h="65192" extrusionOk="0">
                  <a:moveTo>
                    <a:pt x="99416" y="44259"/>
                  </a:moveTo>
                  <a:cubicBezTo>
                    <a:pt x="101547" y="30693"/>
                    <a:pt x="103873" y="16159"/>
                    <a:pt x="106005" y="3175"/>
                  </a:cubicBezTo>
                  <a:cubicBezTo>
                    <a:pt x="103098" y="1430"/>
                    <a:pt x="95346" y="-2058"/>
                    <a:pt x="80618" y="1624"/>
                  </a:cubicBezTo>
                  <a:cubicBezTo>
                    <a:pt x="62014" y="6275"/>
                    <a:pt x="21123" y="23523"/>
                    <a:pt x="5620" y="21972"/>
                  </a:cubicBezTo>
                  <a:lnTo>
                    <a:pt x="0" y="58405"/>
                  </a:lnTo>
                  <a:cubicBezTo>
                    <a:pt x="1744" y="64413"/>
                    <a:pt x="8527" y="65770"/>
                    <a:pt x="17829" y="64994"/>
                  </a:cubicBezTo>
                  <a:cubicBezTo>
                    <a:pt x="39921" y="63056"/>
                    <a:pt x="78874" y="33406"/>
                    <a:pt x="99416" y="44259"/>
                  </a:cubicBezTo>
                  <a:lnTo>
                    <a:pt x="99416" y="44259"/>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2" name="Google Shape;1452;p12"/>
            <p:cNvSpPr/>
            <p:nvPr/>
          </p:nvSpPr>
          <p:spPr>
            <a:xfrm>
              <a:off x="516466" y="5950667"/>
              <a:ext cx="50192" cy="36239"/>
            </a:xfrm>
            <a:custGeom>
              <a:avLst/>
              <a:gdLst/>
              <a:ahLst/>
              <a:cxnLst/>
              <a:rect l="l" t="t" r="r" b="b"/>
              <a:pathLst>
                <a:path w="50192" h="36239" extrusionOk="0">
                  <a:moveTo>
                    <a:pt x="0" y="36239"/>
                  </a:moveTo>
                  <a:cubicBezTo>
                    <a:pt x="1357" y="26937"/>
                    <a:pt x="14147" y="26550"/>
                    <a:pt x="22674" y="26937"/>
                  </a:cubicBezTo>
                  <a:cubicBezTo>
                    <a:pt x="31201" y="27325"/>
                    <a:pt x="46898" y="27131"/>
                    <a:pt x="48061" y="20348"/>
                  </a:cubicBezTo>
                  <a:cubicBezTo>
                    <a:pt x="49611" y="11240"/>
                    <a:pt x="50192" y="0"/>
                    <a:pt x="50192" y="0"/>
                  </a:cubicBezTo>
                  <a:lnTo>
                    <a:pt x="5620" y="581"/>
                  </a:lnTo>
                  <a:lnTo>
                    <a:pt x="0" y="36239"/>
                  </a:lnTo>
                  <a:lnTo>
                    <a:pt x="0" y="36239"/>
                  </a:lnTo>
                  <a:close/>
                </a:path>
              </a:pathLst>
            </a:custGeom>
            <a:gradFill>
              <a:gsLst>
                <a:gs pos="0">
                  <a:srgbClr val="B42221"/>
                </a:gs>
                <a:gs pos="50000">
                  <a:srgbClr val="93221E"/>
                </a:gs>
                <a:gs pos="100000">
                  <a:srgbClr val="73221B"/>
                </a:gs>
              </a:gsLst>
              <a:lin ang="2158168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3" name="Google Shape;1453;p12"/>
            <p:cNvSpPr/>
            <p:nvPr/>
          </p:nvSpPr>
          <p:spPr>
            <a:xfrm>
              <a:off x="372284" y="5895851"/>
              <a:ext cx="201413" cy="94898"/>
            </a:xfrm>
            <a:custGeom>
              <a:avLst/>
              <a:gdLst/>
              <a:ahLst/>
              <a:cxnLst/>
              <a:rect l="l" t="t" r="r" b="b"/>
              <a:pathLst>
                <a:path w="201413" h="94898" extrusionOk="0">
                  <a:moveTo>
                    <a:pt x="0" y="73033"/>
                  </a:moveTo>
                  <a:lnTo>
                    <a:pt x="10271" y="11213"/>
                  </a:lnTo>
                  <a:cubicBezTo>
                    <a:pt x="28294" y="21871"/>
                    <a:pt x="56587" y="37181"/>
                    <a:pt x="114144" y="14895"/>
                  </a:cubicBezTo>
                  <a:cubicBezTo>
                    <a:pt x="160266" y="-2740"/>
                    <a:pt x="203288" y="-6035"/>
                    <a:pt x="201350" y="12182"/>
                  </a:cubicBezTo>
                  <a:cubicBezTo>
                    <a:pt x="201544" y="12375"/>
                    <a:pt x="192048" y="75552"/>
                    <a:pt x="192048" y="75552"/>
                  </a:cubicBezTo>
                  <a:cubicBezTo>
                    <a:pt x="195343" y="53847"/>
                    <a:pt x="140112" y="79815"/>
                    <a:pt x="111043" y="89893"/>
                  </a:cubicBezTo>
                  <a:cubicBezTo>
                    <a:pt x="79649" y="100939"/>
                    <a:pt x="27712" y="92993"/>
                    <a:pt x="0" y="73033"/>
                  </a:cubicBezTo>
                  <a:lnTo>
                    <a:pt x="0" y="73033"/>
                  </a:lnTo>
                  <a:close/>
                </a:path>
              </a:pathLst>
            </a:custGeom>
            <a:solidFill>
              <a:srgbClr val="C0000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4" name="Google Shape;1454;p12"/>
            <p:cNvSpPr/>
            <p:nvPr/>
          </p:nvSpPr>
          <p:spPr>
            <a:xfrm>
              <a:off x="378873" y="5882522"/>
              <a:ext cx="197668" cy="66185"/>
            </a:xfrm>
            <a:custGeom>
              <a:avLst/>
              <a:gdLst/>
              <a:ahLst/>
              <a:cxnLst/>
              <a:rect l="l" t="t" r="r" b="b"/>
              <a:pathLst>
                <a:path w="197668" h="66185" extrusionOk="0">
                  <a:moveTo>
                    <a:pt x="109880" y="15433"/>
                  </a:moveTo>
                  <a:cubicBezTo>
                    <a:pt x="54068" y="36944"/>
                    <a:pt x="24805" y="17759"/>
                    <a:pt x="6589" y="6906"/>
                  </a:cubicBezTo>
                  <a:lnTo>
                    <a:pt x="0" y="47022"/>
                  </a:lnTo>
                  <a:cubicBezTo>
                    <a:pt x="27712" y="66401"/>
                    <a:pt x="68990" y="73184"/>
                    <a:pt x="110074" y="57486"/>
                  </a:cubicBezTo>
                  <a:cubicBezTo>
                    <a:pt x="136236" y="47409"/>
                    <a:pt x="186428" y="29968"/>
                    <a:pt x="192048" y="45665"/>
                  </a:cubicBezTo>
                  <a:cubicBezTo>
                    <a:pt x="193986" y="32681"/>
                    <a:pt x="195924" y="18728"/>
                    <a:pt x="197668" y="6713"/>
                  </a:cubicBezTo>
                  <a:cubicBezTo>
                    <a:pt x="190692" y="-5303"/>
                    <a:pt x="150771" y="-458"/>
                    <a:pt x="109880" y="15433"/>
                  </a:cubicBezTo>
                  <a:lnTo>
                    <a:pt x="109880" y="15433"/>
                  </a:lnTo>
                  <a:close/>
                </a:path>
              </a:pathLst>
            </a:custGeom>
            <a:solidFill>
              <a:srgbClr val="0070C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sp>
          <p:nvSpPr>
            <p:cNvPr id="1455" name="Google Shape;1455;p12"/>
            <p:cNvSpPr/>
            <p:nvPr/>
          </p:nvSpPr>
          <p:spPr>
            <a:xfrm>
              <a:off x="984281" y="5504362"/>
              <a:ext cx="1191437" cy="317044"/>
            </a:xfrm>
            <a:custGeom>
              <a:avLst/>
              <a:gdLst/>
              <a:ahLst/>
              <a:cxnLst/>
              <a:rect l="l" t="t" r="r" b="b"/>
              <a:pathLst>
                <a:path w="1191437" h="317044" extrusionOk="0">
                  <a:moveTo>
                    <a:pt x="593199" y="313557"/>
                  </a:moveTo>
                  <a:lnTo>
                    <a:pt x="593233" y="313557"/>
                  </a:lnTo>
                  <a:lnTo>
                    <a:pt x="593199" y="313751"/>
                  </a:lnTo>
                  <a:close/>
                  <a:moveTo>
                    <a:pt x="927879" y="313169"/>
                  </a:moveTo>
                  <a:lnTo>
                    <a:pt x="927999" y="313169"/>
                  </a:lnTo>
                  <a:lnTo>
                    <a:pt x="927879" y="313750"/>
                  </a:lnTo>
                  <a:close/>
                  <a:moveTo>
                    <a:pt x="465489" y="257550"/>
                  </a:moveTo>
                  <a:lnTo>
                    <a:pt x="465489" y="295727"/>
                  </a:lnTo>
                  <a:lnTo>
                    <a:pt x="465683" y="295727"/>
                  </a:lnTo>
                  <a:lnTo>
                    <a:pt x="473241" y="295727"/>
                  </a:lnTo>
                  <a:cubicBezTo>
                    <a:pt x="476342" y="295727"/>
                    <a:pt x="478667" y="295146"/>
                    <a:pt x="480605" y="293983"/>
                  </a:cubicBezTo>
                  <a:cubicBezTo>
                    <a:pt x="482349" y="292820"/>
                    <a:pt x="483900" y="291270"/>
                    <a:pt x="484869" y="289526"/>
                  </a:cubicBezTo>
                  <a:cubicBezTo>
                    <a:pt x="485838" y="287588"/>
                    <a:pt x="486613" y="285456"/>
                    <a:pt x="486807" y="282743"/>
                  </a:cubicBezTo>
                  <a:cubicBezTo>
                    <a:pt x="487194" y="280030"/>
                    <a:pt x="487194" y="277317"/>
                    <a:pt x="487194" y="274604"/>
                  </a:cubicBezTo>
                  <a:cubicBezTo>
                    <a:pt x="487194" y="268790"/>
                    <a:pt x="486031" y="264526"/>
                    <a:pt x="483900" y="261813"/>
                  </a:cubicBezTo>
                  <a:cubicBezTo>
                    <a:pt x="481768" y="259100"/>
                    <a:pt x="478086" y="257550"/>
                    <a:pt x="472660" y="257550"/>
                  </a:cubicBezTo>
                  <a:close/>
                  <a:moveTo>
                    <a:pt x="1073030" y="255806"/>
                  </a:moveTo>
                  <a:lnTo>
                    <a:pt x="1073030" y="295727"/>
                  </a:lnTo>
                  <a:lnTo>
                    <a:pt x="1080394" y="295727"/>
                  </a:lnTo>
                  <a:cubicBezTo>
                    <a:pt x="1081363" y="295727"/>
                    <a:pt x="1082138" y="295533"/>
                    <a:pt x="1082913" y="295146"/>
                  </a:cubicBezTo>
                  <a:cubicBezTo>
                    <a:pt x="1088146" y="294758"/>
                    <a:pt x="1091634" y="292626"/>
                    <a:pt x="1093378" y="288944"/>
                  </a:cubicBezTo>
                  <a:cubicBezTo>
                    <a:pt x="1095122" y="285262"/>
                    <a:pt x="1095897" y="280805"/>
                    <a:pt x="1095897" y="275379"/>
                  </a:cubicBezTo>
                  <a:cubicBezTo>
                    <a:pt x="1095897" y="268596"/>
                    <a:pt x="1094734" y="263557"/>
                    <a:pt x="1092409" y="260457"/>
                  </a:cubicBezTo>
                  <a:cubicBezTo>
                    <a:pt x="1090083" y="257356"/>
                    <a:pt x="1086014" y="255806"/>
                    <a:pt x="1080006" y="255806"/>
                  </a:cubicBezTo>
                  <a:close/>
                  <a:moveTo>
                    <a:pt x="1155198" y="218791"/>
                  </a:moveTo>
                  <a:cubicBezTo>
                    <a:pt x="1154035" y="227318"/>
                    <a:pt x="1152678" y="235845"/>
                    <a:pt x="1151322" y="244178"/>
                  </a:cubicBezTo>
                  <a:cubicBezTo>
                    <a:pt x="1149771" y="252705"/>
                    <a:pt x="1148221" y="261232"/>
                    <a:pt x="1146865" y="270146"/>
                  </a:cubicBezTo>
                  <a:lnTo>
                    <a:pt x="1163918" y="270146"/>
                  </a:lnTo>
                  <a:lnTo>
                    <a:pt x="1155973" y="218791"/>
                  </a:lnTo>
                  <a:close/>
                  <a:moveTo>
                    <a:pt x="550371" y="218791"/>
                  </a:moveTo>
                  <a:cubicBezTo>
                    <a:pt x="549208" y="227318"/>
                    <a:pt x="547851" y="235845"/>
                    <a:pt x="546495" y="244178"/>
                  </a:cubicBezTo>
                  <a:cubicBezTo>
                    <a:pt x="544944" y="252705"/>
                    <a:pt x="543394" y="261232"/>
                    <a:pt x="542037" y="270146"/>
                  </a:cubicBezTo>
                  <a:lnTo>
                    <a:pt x="559091" y="270146"/>
                  </a:lnTo>
                  <a:lnTo>
                    <a:pt x="551146" y="218791"/>
                  </a:lnTo>
                  <a:close/>
                  <a:moveTo>
                    <a:pt x="107749" y="218791"/>
                  </a:moveTo>
                  <a:cubicBezTo>
                    <a:pt x="106586" y="227318"/>
                    <a:pt x="105229" y="235845"/>
                    <a:pt x="103873" y="244178"/>
                  </a:cubicBezTo>
                  <a:cubicBezTo>
                    <a:pt x="102322" y="252705"/>
                    <a:pt x="100966" y="261232"/>
                    <a:pt x="99416" y="270146"/>
                  </a:cubicBezTo>
                  <a:lnTo>
                    <a:pt x="116469" y="270146"/>
                  </a:lnTo>
                  <a:lnTo>
                    <a:pt x="108524" y="218791"/>
                  </a:lnTo>
                  <a:close/>
                  <a:moveTo>
                    <a:pt x="631182" y="208327"/>
                  </a:moveTo>
                  <a:cubicBezTo>
                    <a:pt x="625369" y="208327"/>
                    <a:pt x="621299" y="210071"/>
                    <a:pt x="619167" y="213560"/>
                  </a:cubicBezTo>
                  <a:cubicBezTo>
                    <a:pt x="617035" y="217048"/>
                    <a:pt x="615485" y="221699"/>
                    <a:pt x="615485" y="227319"/>
                  </a:cubicBezTo>
                  <a:cubicBezTo>
                    <a:pt x="615485" y="233327"/>
                    <a:pt x="617035" y="237396"/>
                    <a:pt x="619942" y="239722"/>
                  </a:cubicBezTo>
                  <a:cubicBezTo>
                    <a:pt x="622849" y="242047"/>
                    <a:pt x="626531" y="243210"/>
                    <a:pt x="630989" y="243210"/>
                  </a:cubicBezTo>
                  <a:lnTo>
                    <a:pt x="638547" y="243210"/>
                  </a:lnTo>
                  <a:lnTo>
                    <a:pt x="638547" y="208327"/>
                  </a:lnTo>
                  <a:close/>
                  <a:moveTo>
                    <a:pt x="465683" y="208326"/>
                  </a:moveTo>
                  <a:lnTo>
                    <a:pt x="465683" y="239333"/>
                  </a:lnTo>
                  <a:lnTo>
                    <a:pt x="471885" y="239333"/>
                  </a:lnTo>
                  <a:cubicBezTo>
                    <a:pt x="476923" y="239333"/>
                    <a:pt x="480411" y="237977"/>
                    <a:pt x="482737" y="235457"/>
                  </a:cubicBezTo>
                  <a:cubicBezTo>
                    <a:pt x="485063" y="232744"/>
                    <a:pt x="486225" y="229062"/>
                    <a:pt x="486225" y="223830"/>
                  </a:cubicBezTo>
                  <a:cubicBezTo>
                    <a:pt x="486225" y="218404"/>
                    <a:pt x="485063" y="214334"/>
                    <a:pt x="482931" y="212009"/>
                  </a:cubicBezTo>
                  <a:cubicBezTo>
                    <a:pt x="480605" y="209489"/>
                    <a:pt x="476923" y="208326"/>
                    <a:pt x="471691" y="208326"/>
                  </a:cubicBezTo>
                  <a:close/>
                  <a:moveTo>
                    <a:pt x="399019" y="207164"/>
                  </a:moveTo>
                  <a:cubicBezTo>
                    <a:pt x="396693" y="207164"/>
                    <a:pt x="394949" y="207746"/>
                    <a:pt x="393592" y="208715"/>
                  </a:cubicBezTo>
                  <a:cubicBezTo>
                    <a:pt x="392236" y="209684"/>
                    <a:pt x="391073" y="211040"/>
                    <a:pt x="390298" y="212397"/>
                  </a:cubicBezTo>
                  <a:cubicBezTo>
                    <a:pt x="389523" y="213947"/>
                    <a:pt x="388941" y="215497"/>
                    <a:pt x="388748" y="217435"/>
                  </a:cubicBezTo>
                  <a:cubicBezTo>
                    <a:pt x="388360" y="219373"/>
                    <a:pt x="388360" y="220924"/>
                    <a:pt x="388360" y="222474"/>
                  </a:cubicBezTo>
                  <a:lnTo>
                    <a:pt x="388360" y="284294"/>
                  </a:lnTo>
                  <a:lnTo>
                    <a:pt x="388166" y="284294"/>
                  </a:lnTo>
                  <a:cubicBezTo>
                    <a:pt x="388166" y="287394"/>
                    <a:pt x="388941" y="290301"/>
                    <a:pt x="390492" y="292821"/>
                  </a:cubicBezTo>
                  <a:cubicBezTo>
                    <a:pt x="392042" y="295340"/>
                    <a:pt x="394755" y="296696"/>
                    <a:pt x="398631" y="296696"/>
                  </a:cubicBezTo>
                  <a:cubicBezTo>
                    <a:pt x="402507" y="296696"/>
                    <a:pt x="405414" y="295340"/>
                    <a:pt x="406964" y="292627"/>
                  </a:cubicBezTo>
                  <a:cubicBezTo>
                    <a:pt x="408514" y="289914"/>
                    <a:pt x="409483" y="286813"/>
                    <a:pt x="409483" y="282937"/>
                  </a:cubicBezTo>
                  <a:lnTo>
                    <a:pt x="409483" y="220536"/>
                  </a:lnTo>
                  <a:cubicBezTo>
                    <a:pt x="409483" y="217048"/>
                    <a:pt x="408708" y="214141"/>
                    <a:pt x="407352" y="211234"/>
                  </a:cubicBezTo>
                  <a:cubicBezTo>
                    <a:pt x="405801" y="208521"/>
                    <a:pt x="403088" y="207164"/>
                    <a:pt x="399019" y="207164"/>
                  </a:cubicBezTo>
                  <a:close/>
                  <a:moveTo>
                    <a:pt x="264721" y="207164"/>
                  </a:moveTo>
                  <a:cubicBezTo>
                    <a:pt x="262395" y="207164"/>
                    <a:pt x="260651" y="207746"/>
                    <a:pt x="259294" y="208715"/>
                  </a:cubicBezTo>
                  <a:cubicBezTo>
                    <a:pt x="257938" y="209684"/>
                    <a:pt x="256775" y="211040"/>
                    <a:pt x="256000" y="212397"/>
                  </a:cubicBezTo>
                  <a:cubicBezTo>
                    <a:pt x="255225" y="213947"/>
                    <a:pt x="254643" y="215497"/>
                    <a:pt x="254450" y="217435"/>
                  </a:cubicBezTo>
                  <a:cubicBezTo>
                    <a:pt x="254062" y="219373"/>
                    <a:pt x="254062" y="220924"/>
                    <a:pt x="254062" y="222474"/>
                  </a:cubicBezTo>
                  <a:lnTo>
                    <a:pt x="254062" y="284294"/>
                  </a:lnTo>
                  <a:lnTo>
                    <a:pt x="253868" y="284294"/>
                  </a:lnTo>
                  <a:cubicBezTo>
                    <a:pt x="253868" y="287394"/>
                    <a:pt x="254643" y="290301"/>
                    <a:pt x="256194" y="292821"/>
                  </a:cubicBezTo>
                  <a:cubicBezTo>
                    <a:pt x="257744" y="295340"/>
                    <a:pt x="260457" y="296696"/>
                    <a:pt x="264333" y="296696"/>
                  </a:cubicBezTo>
                  <a:cubicBezTo>
                    <a:pt x="268209" y="296696"/>
                    <a:pt x="271116" y="295340"/>
                    <a:pt x="272666" y="292627"/>
                  </a:cubicBezTo>
                  <a:cubicBezTo>
                    <a:pt x="274216" y="289914"/>
                    <a:pt x="275185" y="286813"/>
                    <a:pt x="275185" y="282937"/>
                  </a:cubicBezTo>
                  <a:lnTo>
                    <a:pt x="275185" y="220536"/>
                  </a:lnTo>
                  <a:cubicBezTo>
                    <a:pt x="275185" y="217048"/>
                    <a:pt x="274410" y="214141"/>
                    <a:pt x="273054" y="211234"/>
                  </a:cubicBezTo>
                  <a:cubicBezTo>
                    <a:pt x="271503" y="208521"/>
                    <a:pt x="268790" y="207164"/>
                    <a:pt x="264721" y="207164"/>
                  </a:cubicBezTo>
                  <a:close/>
                  <a:moveTo>
                    <a:pt x="790674" y="190304"/>
                  </a:moveTo>
                  <a:lnTo>
                    <a:pt x="845517" y="190304"/>
                  </a:lnTo>
                  <a:lnTo>
                    <a:pt x="845517" y="313944"/>
                  </a:lnTo>
                  <a:lnTo>
                    <a:pt x="826526" y="313944"/>
                  </a:lnTo>
                  <a:lnTo>
                    <a:pt x="826526" y="208327"/>
                  </a:lnTo>
                  <a:lnTo>
                    <a:pt x="807921" y="208327"/>
                  </a:lnTo>
                  <a:lnTo>
                    <a:pt x="807921" y="256000"/>
                  </a:lnTo>
                  <a:cubicBezTo>
                    <a:pt x="807921" y="265883"/>
                    <a:pt x="807534" y="274216"/>
                    <a:pt x="806759" y="280999"/>
                  </a:cubicBezTo>
                  <a:cubicBezTo>
                    <a:pt x="805983" y="287782"/>
                    <a:pt x="804821" y="293402"/>
                    <a:pt x="802883" y="298053"/>
                  </a:cubicBezTo>
                  <a:cubicBezTo>
                    <a:pt x="800945" y="302704"/>
                    <a:pt x="798426" y="306386"/>
                    <a:pt x="795325" y="309293"/>
                  </a:cubicBezTo>
                  <a:cubicBezTo>
                    <a:pt x="792030" y="312200"/>
                    <a:pt x="787961" y="314719"/>
                    <a:pt x="782922" y="317044"/>
                  </a:cubicBezTo>
                  <a:lnTo>
                    <a:pt x="775558" y="302898"/>
                  </a:lnTo>
                  <a:cubicBezTo>
                    <a:pt x="778659" y="301153"/>
                    <a:pt x="781178" y="299215"/>
                    <a:pt x="783116" y="297084"/>
                  </a:cubicBezTo>
                  <a:cubicBezTo>
                    <a:pt x="785054" y="294952"/>
                    <a:pt x="786604" y="292433"/>
                    <a:pt x="787767" y="289332"/>
                  </a:cubicBezTo>
                  <a:cubicBezTo>
                    <a:pt x="788930" y="286231"/>
                    <a:pt x="789705" y="282549"/>
                    <a:pt x="790092" y="278092"/>
                  </a:cubicBezTo>
                  <a:cubicBezTo>
                    <a:pt x="790480" y="273635"/>
                    <a:pt x="790674" y="268015"/>
                    <a:pt x="790674" y="261426"/>
                  </a:cubicBezTo>
                  <a:close/>
                  <a:moveTo>
                    <a:pt x="161817" y="190304"/>
                  </a:moveTo>
                  <a:lnTo>
                    <a:pt x="216660" y="190304"/>
                  </a:lnTo>
                  <a:lnTo>
                    <a:pt x="216660" y="313944"/>
                  </a:lnTo>
                  <a:lnTo>
                    <a:pt x="197862" y="313944"/>
                  </a:lnTo>
                  <a:lnTo>
                    <a:pt x="197862" y="208327"/>
                  </a:lnTo>
                  <a:lnTo>
                    <a:pt x="179258" y="208327"/>
                  </a:lnTo>
                  <a:lnTo>
                    <a:pt x="179258" y="256000"/>
                  </a:lnTo>
                  <a:cubicBezTo>
                    <a:pt x="179258" y="265883"/>
                    <a:pt x="178871" y="274216"/>
                    <a:pt x="178095" y="280999"/>
                  </a:cubicBezTo>
                  <a:cubicBezTo>
                    <a:pt x="177320" y="287782"/>
                    <a:pt x="176157" y="293402"/>
                    <a:pt x="174220" y="298053"/>
                  </a:cubicBezTo>
                  <a:cubicBezTo>
                    <a:pt x="172282" y="302704"/>
                    <a:pt x="169762" y="306386"/>
                    <a:pt x="166662" y="309293"/>
                  </a:cubicBezTo>
                  <a:cubicBezTo>
                    <a:pt x="163367" y="312200"/>
                    <a:pt x="159298" y="314719"/>
                    <a:pt x="154259" y="317044"/>
                  </a:cubicBezTo>
                  <a:lnTo>
                    <a:pt x="146701" y="302898"/>
                  </a:lnTo>
                  <a:cubicBezTo>
                    <a:pt x="149802" y="301153"/>
                    <a:pt x="152321" y="299215"/>
                    <a:pt x="154259" y="297084"/>
                  </a:cubicBezTo>
                  <a:cubicBezTo>
                    <a:pt x="156197" y="294952"/>
                    <a:pt x="157747" y="292433"/>
                    <a:pt x="158910" y="289332"/>
                  </a:cubicBezTo>
                  <a:cubicBezTo>
                    <a:pt x="160073" y="286231"/>
                    <a:pt x="160848" y="282549"/>
                    <a:pt x="161235" y="278092"/>
                  </a:cubicBezTo>
                  <a:cubicBezTo>
                    <a:pt x="161623" y="273635"/>
                    <a:pt x="161817" y="268015"/>
                    <a:pt x="161817" y="261426"/>
                  </a:cubicBezTo>
                  <a:close/>
                  <a:moveTo>
                    <a:pt x="1145120" y="190110"/>
                  </a:moveTo>
                  <a:lnTo>
                    <a:pt x="1166438" y="190110"/>
                  </a:lnTo>
                  <a:lnTo>
                    <a:pt x="1191437" y="313750"/>
                  </a:lnTo>
                  <a:lnTo>
                    <a:pt x="1172058" y="313750"/>
                  </a:lnTo>
                  <a:lnTo>
                    <a:pt x="1167213" y="288169"/>
                  </a:lnTo>
                  <a:lnTo>
                    <a:pt x="1143958" y="288169"/>
                  </a:lnTo>
                  <a:cubicBezTo>
                    <a:pt x="1143183" y="292239"/>
                    <a:pt x="1142601" y="296502"/>
                    <a:pt x="1141826" y="300959"/>
                  </a:cubicBezTo>
                  <a:cubicBezTo>
                    <a:pt x="1141051" y="305223"/>
                    <a:pt x="1140469" y="309680"/>
                    <a:pt x="1139694" y="313750"/>
                  </a:cubicBezTo>
                  <a:lnTo>
                    <a:pt x="1120315" y="313750"/>
                  </a:lnTo>
                  <a:cubicBezTo>
                    <a:pt x="1124385" y="293014"/>
                    <a:pt x="1128648" y="272472"/>
                    <a:pt x="1132718" y="251930"/>
                  </a:cubicBezTo>
                  <a:cubicBezTo>
                    <a:pt x="1136787" y="231388"/>
                    <a:pt x="1140857" y="210846"/>
                    <a:pt x="1145120" y="190110"/>
                  </a:cubicBezTo>
                  <a:close/>
                  <a:moveTo>
                    <a:pt x="1054038" y="190110"/>
                  </a:moveTo>
                  <a:lnTo>
                    <a:pt x="1108106" y="190110"/>
                  </a:lnTo>
                  <a:lnTo>
                    <a:pt x="1108106" y="208326"/>
                  </a:lnTo>
                  <a:lnTo>
                    <a:pt x="1073030" y="208326"/>
                  </a:lnTo>
                  <a:lnTo>
                    <a:pt x="1073030" y="237783"/>
                  </a:lnTo>
                  <a:lnTo>
                    <a:pt x="1081363" y="237783"/>
                  </a:lnTo>
                  <a:cubicBezTo>
                    <a:pt x="1087952" y="237783"/>
                    <a:pt x="1093184" y="238558"/>
                    <a:pt x="1097448" y="240302"/>
                  </a:cubicBezTo>
                  <a:cubicBezTo>
                    <a:pt x="1101711" y="242046"/>
                    <a:pt x="1105199" y="244566"/>
                    <a:pt x="1107719" y="247666"/>
                  </a:cubicBezTo>
                  <a:cubicBezTo>
                    <a:pt x="1110238" y="250767"/>
                    <a:pt x="1112176" y="254837"/>
                    <a:pt x="1113145" y="259294"/>
                  </a:cubicBezTo>
                  <a:cubicBezTo>
                    <a:pt x="1114308" y="263945"/>
                    <a:pt x="1114695" y="269177"/>
                    <a:pt x="1114695" y="274991"/>
                  </a:cubicBezTo>
                  <a:cubicBezTo>
                    <a:pt x="1114695" y="287975"/>
                    <a:pt x="1111982" y="297665"/>
                    <a:pt x="1106556" y="304060"/>
                  </a:cubicBezTo>
                  <a:cubicBezTo>
                    <a:pt x="1101130" y="310455"/>
                    <a:pt x="1092797" y="313750"/>
                    <a:pt x="1081557" y="313750"/>
                  </a:cubicBezTo>
                  <a:lnTo>
                    <a:pt x="1054038" y="313750"/>
                  </a:lnTo>
                  <a:close/>
                  <a:moveTo>
                    <a:pt x="906174" y="190110"/>
                  </a:moveTo>
                  <a:lnTo>
                    <a:pt x="925166" y="190110"/>
                  </a:lnTo>
                  <a:lnTo>
                    <a:pt x="899779" y="285650"/>
                  </a:lnTo>
                  <a:cubicBezTo>
                    <a:pt x="898035" y="292433"/>
                    <a:pt x="896097" y="297665"/>
                    <a:pt x="893966" y="301735"/>
                  </a:cubicBezTo>
                  <a:cubicBezTo>
                    <a:pt x="891834" y="305610"/>
                    <a:pt x="889702" y="308517"/>
                    <a:pt x="887377" y="310649"/>
                  </a:cubicBezTo>
                  <a:cubicBezTo>
                    <a:pt x="885051" y="312587"/>
                    <a:pt x="882532" y="313944"/>
                    <a:pt x="879819" y="314525"/>
                  </a:cubicBezTo>
                  <a:cubicBezTo>
                    <a:pt x="877106" y="315106"/>
                    <a:pt x="874392" y="315494"/>
                    <a:pt x="871486" y="315494"/>
                  </a:cubicBezTo>
                  <a:lnTo>
                    <a:pt x="864509" y="315494"/>
                  </a:lnTo>
                  <a:lnTo>
                    <a:pt x="864509" y="299990"/>
                  </a:lnTo>
                  <a:lnTo>
                    <a:pt x="869160" y="299990"/>
                  </a:lnTo>
                  <a:cubicBezTo>
                    <a:pt x="872067" y="299990"/>
                    <a:pt x="874586" y="299021"/>
                    <a:pt x="876330" y="297084"/>
                  </a:cubicBezTo>
                  <a:cubicBezTo>
                    <a:pt x="878268" y="295146"/>
                    <a:pt x="879819" y="292045"/>
                    <a:pt x="881175" y="287975"/>
                  </a:cubicBezTo>
                  <a:cubicBezTo>
                    <a:pt x="881369" y="287781"/>
                    <a:pt x="881369" y="287588"/>
                    <a:pt x="881563" y="287006"/>
                  </a:cubicBezTo>
                  <a:cubicBezTo>
                    <a:pt x="881757" y="286425"/>
                    <a:pt x="881757" y="285844"/>
                    <a:pt x="881950" y="285068"/>
                  </a:cubicBezTo>
                  <a:cubicBezTo>
                    <a:pt x="882144" y="284487"/>
                    <a:pt x="882338" y="283712"/>
                    <a:pt x="882532" y="283130"/>
                  </a:cubicBezTo>
                  <a:cubicBezTo>
                    <a:pt x="882726" y="282549"/>
                    <a:pt x="882919" y="282161"/>
                    <a:pt x="882919" y="281774"/>
                  </a:cubicBezTo>
                  <a:lnTo>
                    <a:pt x="856176" y="190304"/>
                  </a:lnTo>
                  <a:lnTo>
                    <a:pt x="875168" y="190304"/>
                  </a:lnTo>
                  <a:lnTo>
                    <a:pt x="890477" y="254255"/>
                  </a:lnTo>
                  <a:lnTo>
                    <a:pt x="891446" y="254255"/>
                  </a:lnTo>
                  <a:close/>
                  <a:moveTo>
                    <a:pt x="540293" y="190110"/>
                  </a:moveTo>
                  <a:lnTo>
                    <a:pt x="561611" y="190110"/>
                  </a:lnTo>
                  <a:lnTo>
                    <a:pt x="586610" y="313750"/>
                  </a:lnTo>
                  <a:lnTo>
                    <a:pt x="567231" y="313750"/>
                  </a:lnTo>
                  <a:lnTo>
                    <a:pt x="562386" y="288169"/>
                  </a:lnTo>
                  <a:lnTo>
                    <a:pt x="539131" y="288169"/>
                  </a:lnTo>
                  <a:cubicBezTo>
                    <a:pt x="538356" y="292239"/>
                    <a:pt x="537774" y="296502"/>
                    <a:pt x="536999" y="300959"/>
                  </a:cubicBezTo>
                  <a:cubicBezTo>
                    <a:pt x="536224" y="305223"/>
                    <a:pt x="535642" y="309680"/>
                    <a:pt x="534867" y="313750"/>
                  </a:cubicBezTo>
                  <a:lnTo>
                    <a:pt x="515488" y="313750"/>
                  </a:lnTo>
                  <a:cubicBezTo>
                    <a:pt x="519558" y="293014"/>
                    <a:pt x="523821" y="272472"/>
                    <a:pt x="527891" y="251930"/>
                  </a:cubicBezTo>
                  <a:cubicBezTo>
                    <a:pt x="531960" y="231388"/>
                    <a:pt x="536030" y="210846"/>
                    <a:pt x="540293" y="190110"/>
                  </a:cubicBezTo>
                  <a:close/>
                  <a:moveTo>
                    <a:pt x="446304" y="190110"/>
                  </a:moveTo>
                  <a:lnTo>
                    <a:pt x="473823" y="190110"/>
                  </a:lnTo>
                  <a:cubicBezTo>
                    <a:pt x="484869" y="190110"/>
                    <a:pt x="492814" y="193017"/>
                    <a:pt x="497853" y="198637"/>
                  </a:cubicBezTo>
                  <a:cubicBezTo>
                    <a:pt x="502891" y="204257"/>
                    <a:pt x="505411" y="212590"/>
                    <a:pt x="505411" y="223442"/>
                  </a:cubicBezTo>
                  <a:cubicBezTo>
                    <a:pt x="505411" y="229062"/>
                    <a:pt x="504442" y="234101"/>
                    <a:pt x="502310" y="238171"/>
                  </a:cubicBezTo>
                  <a:cubicBezTo>
                    <a:pt x="500372" y="242434"/>
                    <a:pt x="496690" y="245535"/>
                    <a:pt x="491651" y="247666"/>
                  </a:cubicBezTo>
                  <a:lnTo>
                    <a:pt x="491651" y="248635"/>
                  </a:lnTo>
                  <a:cubicBezTo>
                    <a:pt x="497271" y="250379"/>
                    <a:pt x="501147" y="253868"/>
                    <a:pt x="503279" y="258906"/>
                  </a:cubicBezTo>
                  <a:cubicBezTo>
                    <a:pt x="505411" y="263945"/>
                    <a:pt x="506380" y="269565"/>
                    <a:pt x="506380" y="276154"/>
                  </a:cubicBezTo>
                  <a:cubicBezTo>
                    <a:pt x="506380" y="289138"/>
                    <a:pt x="503667" y="298634"/>
                    <a:pt x="498047" y="304641"/>
                  </a:cubicBezTo>
                  <a:cubicBezTo>
                    <a:pt x="492427" y="310649"/>
                    <a:pt x="483900" y="313750"/>
                    <a:pt x="472466" y="313750"/>
                  </a:cubicBezTo>
                  <a:lnTo>
                    <a:pt x="446304" y="313750"/>
                  </a:lnTo>
                  <a:close/>
                  <a:moveTo>
                    <a:pt x="311812" y="190110"/>
                  </a:moveTo>
                  <a:lnTo>
                    <a:pt x="365299" y="190110"/>
                  </a:lnTo>
                  <a:lnTo>
                    <a:pt x="365299" y="208326"/>
                  </a:lnTo>
                  <a:lnTo>
                    <a:pt x="331191" y="208326"/>
                  </a:lnTo>
                  <a:lnTo>
                    <a:pt x="331191" y="313944"/>
                  </a:lnTo>
                  <a:lnTo>
                    <a:pt x="311812" y="313944"/>
                  </a:lnTo>
                  <a:lnTo>
                    <a:pt x="311812" y="313750"/>
                  </a:lnTo>
                  <a:close/>
                  <a:moveTo>
                    <a:pt x="97671" y="190110"/>
                  </a:moveTo>
                  <a:lnTo>
                    <a:pt x="118989" y="190110"/>
                  </a:lnTo>
                  <a:lnTo>
                    <a:pt x="143988" y="313750"/>
                  </a:lnTo>
                  <a:lnTo>
                    <a:pt x="124609" y="313750"/>
                  </a:lnTo>
                  <a:lnTo>
                    <a:pt x="119764" y="288169"/>
                  </a:lnTo>
                  <a:lnTo>
                    <a:pt x="96509" y="288169"/>
                  </a:lnTo>
                  <a:cubicBezTo>
                    <a:pt x="95734" y="292239"/>
                    <a:pt x="95152" y="296502"/>
                    <a:pt x="94377" y="300959"/>
                  </a:cubicBezTo>
                  <a:cubicBezTo>
                    <a:pt x="93602" y="305223"/>
                    <a:pt x="93020" y="309680"/>
                    <a:pt x="92245" y="313750"/>
                  </a:cubicBezTo>
                  <a:lnTo>
                    <a:pt x="72866" y="313750"/>
                  </a:lnTo>
                  <a:cubicBezTo>
                    <a:pt x="76936" y="293014"/>
                    <a:pt x="81199" y="272472"/>
                    <a:pt x="85269" y="251930"/>
                  </a:cubicBezTo>
                  <a:cubicBezTo>
                    <a:pt x="89338" y="231388"/>
                    <a:pt x="93408" y="210846"/>
                    <a:pt x="97671" y="190110"/>
                  </a:cubicBezTo>
                  <a:close/>
                  <a:moveTo>
                    <a:pt x="1357" y="190110"/>
                  </a:moveTo>
                  <a:lnTo>
                    <a:pt x="20349" y="190110"/>
                  </a:lnTo>
                  <a:lnTo>
                    <a:pt x="20349" y="241659"/>
                  </a:lnTo>
                  <a:lnTo>
                    <a:pt x="42635" y="241659"/>
                  </a:lnTo>
                  <a:lnTo>
                    <a:pt x="42635" y="190110"/>
                  </a:lnTo>
                  <a:lnTo>
                    <a:pt x="61627" y="190110"/>
                  </a:lnTo>
                  <a:lnTo>
                    <a:pt x="61627" y="313750"/>
                  </a:lnTo>
                  <a:lnTo>
                    <a:pt x="42635" y="313750"/>
                  </a:lnTo>
                  <a:lnTo>
                    <a:pt x="42635" y="259682"/>
                  </a:lnTo>
                  <a:lnTo>
                    <a:pt x="20349" y="259682"/>
                  </a:lnTo>
                  <a:lnTo>
                    <a:pt x="20349" y="313750"/>
                  </a:lnTo>
                  <a:lnTo>
                    <a:pt x="1357" y="313750"/>
                  </a:lnTo>
                  <a:close/>
                  <a:moveTo>
                    <a:pt x="629438" y="189917"/>
                  </a:moveTo>
                  <a:lnTo>
                    <a:pt x="657732" y="189917"/>
                  </a:lnTo>
                  <a:lnTo>
                    <a:pt x="657732" y="313557"/>
                  </a:lnTo>
                  <a:lnTo>
                    <a:pt x="638353" y="313557"/>
                  </a:lnTo>
                  <a:lnTo>
                    <a:pt x="638353" y="261233"/>
                  </a:lnTo>
                  <a:lnTo>
                    <a:pt x="633508" y="261233"/>
                  </a:lnTo>
                  <a:cubicBezTo>
                    <a:pt x="630213" y="261233"/>
                    <a:pt x="627113" y="262589"/>
                    <a:pt x="624400" y="265109"/>
                  </a:cubicBezTo>
                  <a:cubicBezTo>
                    <a:pt x="621687" y="267628"/>
                    <a:pt x="619555" y="272279"/>
                    <a:pt x="618392" y="278674"/>
                  </a:cubicBezTo>
                  <a:lnTo>
                    <a:pt x="612578" y="313557"/>
                  </a:lnTo>
                  <a:lnTo>
                    <a:pt x="593233" y="313557"/>
                  </a:lnTo>
                  <a:lnTo>
                    <a:pt x="600175" y="274411"/>
                  </a:lnTo>
                  <a:cubicBezTo>
                    <a:pt x="600951" y="270341"/>
                    <a:pt x="602307" y="266659"/>
                    <a:pt x="604051" y="263171"/>
                  </a:cubicBezTo>
                  <a:cubicBezTo>
                    <a:pt x="605796" y="259876"/>
                    <a:pt x="608315" y="257163"/>
                    <a:pt x="611416" y="255419"/>
                  </a:cubicBezTo>
                  <a:cubicBezTo>
                    <a:pt x="605602" y="253093"/>
                    <a:pt x="601726" y="249411"/>
                    <a:pt x="599594" y="244567"/>
                  </a:cubicBezTo>
                  <a:cubicBezTo>
                    <a:pt x="597462" y="239722"/>
                    <a:pt x="596300" y="233908"/>
                    <a:pt x="596300" y="227125"/>
                  </a:cubicBezTo>
                  <a:cubicBezTo>
                    <a:pt x="596300" y="214916"/>
                    <a:pt x="599207" y="205614"/>
                    <a:pt x="605214" y="199413"/>
                  </a:cubicBezTo>
                  <a:cubicBezTo>
                    <a:pt x="611028" y="193211"/>
                    <a:pt x="619167" y="189917"/>
                    <a:pt x="629438" y="189917"/>
                  </a:cubicBezTo>
                  <a:close/>
                  <a:moveTo>
                    <a:pt x="976327" y="189723"/>
                  </a:moveTo>
                  <a:lnTo>
                    <a:pt x="995706" y="189723"/>
                  </a:lnTo>
                  <a:lnTo>
                    <a:pt x="995706" y="241272"/>
                  </a:lnTo>
                  <a:lnTo>
                    <a:pt x="998613" y="241272"/>
                  </a:lnTo>
                  <a:cubicBezTo>
                    <a:pt x="1002489" y="241272"/>
                    <a:pt x="1005590" y="240109"/>
                    <a:pt x="1008303" y="237784"/>
                  </a:cubicBezTo>
                  <a:cubicBezTo>
                    <a:pt x="1011016" y="235458"/>
                    <a:pt x="1012954" y="231195"/>
                    <a:pt x="1014310" y="224799"/>
                  </a:cubicBezTo>
                  <a:cubicBezTo>
                    <a:pt x="1014504" y="223637"/>
                    <a:pt x="1015086" y="221311"/>
                    <a:pt x="1015861" y="218017"/>
                  </a:cubicBezTo>
                  <a:cubicBezTo>
                    <a:pt x="1016636" y="214722"/>
                    <a:pt x="1017411" y="211040"/>
                    <a:pt x="1018186" y="207164"/>
                  </a:cubicBezTo>
                  <a:cubicBezTo>
                    <a:pt x="1018962" y="203288"/>
                    <a:pt x="1019737" y="199800"/>
                    <a:pt x="1020512" y="196506"/>
                  </a:cubicBezTo>
                  <a:cubicBezTo>
                    <a:pt x="1021287" y="193211"/>
                    <a:pt x="1021675" y="190886"/>
                    <a:pt x="1022062" y="189723"/>
                  </a:cubicBezTo>
                  <a:lnTo>
                    <a:pt x="1040279" y="189723"/>
                  </a:lnTo>
                  <a:cubicBezTo>
                    <a:pt x="1038922" y="195924"/>
                    <a:pt x="1037566" y="202126"/>
                    <a:pt x="1036403" y="208327"/>
                  </a:cubicBezTo>
                  <a:cubicBezTo>
                    <a:pt x="1035046" y="214528"/>
                    <a:pt x="1033884" y="220536"/>
                    <a:pt x="1032527" y="226737"/>
                  </a:cubicBezTo>
                  <a:cubicBezTo>
                    <a:pt x="1031364" y="232551"/>
                    <a:pt x="1029426" y="237396"/>
                    <a:pt x="1026907" y="241078"/>
                  </a:cubicBezTo>
                  <a:cubicBezTo>
                    <a:pt x="1024388" y="244760"/>
                    <a:pt x="1021675" y="247279"/>
                    <a:pt x="1018380" y="248636"/>
                  </a:cubicBezTo>
                  <a:lnTo>
                    <a:pt x="1018186" y="248830"/>
                  </a:lnTo>
                  <a:cubicBezTo>
                    <a:pt x="1022644" y="250574"/>
                    <a:pt x="1026132" y="253287"/>
                    <a:pt x="1028845" y="256969"/>
                  </a:cubicBezTo>
                  <a:cubicBezTo>
                    <a:pt x="1031558" y="260651"/>
                    <a:pt x="1033302" y="265690"/>
                    <a:pt x="1034659" y="271697"/>
                  </a:cubicBezTo>
                  <a:lnTo>
                    <a:pt x="1043186" y="313169"/>
                  </a:lnTo>
                  <a:lnTo>
                    <a:pt x="1024194" y="313169"/>
                  </a:lnTo>
                  <a:lnTo>
                    <a:pt x="1016830" y="276736"/>
                  </a:lnTo>
                  <a:cubicBezTo>
                    <a:pt x="1015473" y="270147"/>
                    <a:pt x="1013535" y="265690"/>
                    <a:pt x="1010822" y="262977"/>
                  </a:cubicBezTo>
                  <a:cubicBezTo>
                    <a:pt x="1008109" y="260457"/>
                    <a:pt x="1004621" y="259101"/>
                    <a:pt x="1000551" y="259101"/>
                  </a:cubicBezTo>
                  <a:lnTo>
                    <a:pt x="995900" y="259101"/>
                  </a:lnTo>
                  <a:lnTo>
                    <a:pt x="995900" y="313169"/>
                  </a:lnTo>
                  <a:lnTo>
                    <a:pt x="976521" y="313169"/>
                  </a:lnTo>
                  <a:lnTo>
                    <a:pt x="976521" y="259101"/>
                  </a:lnTo>
                  <a:lnTo>
                    <a:pt x="971676" y="259101"/>
                  </a:lnTo>
                  <a:cubicBezTo>
                    <a:pt x="966638" y="259101"/>
                    <a:pt x="962955" y="260457"/>
                    <a:pt x="960436" y="263170"/>
                  </a:cubicBezTo>
                  <a:cubicBezTo>
                    <a:pt x="957917" y="265883"/>
                    <a:pt x="955979" y="270535"/>
                    <a:pt x="954622" y="276930"/>
                  </a:cubicBezTo>
                  <a:cubicBezTo>
                    <a:pt x="953460" y="282937"/>
                    <a:pt x="952103" y="288945"/>
                    <a:pt x="950940" y="294952"/>
                  </a:cubicBezTo>
                  <a:cubicBezTo>
                    <a:pt x="949778" y="300960"/>
                    <a:pt x="948421" y="307161"/>
                    <a:pt x="947258" y="313169"/>
                  </a:cubicBezTo>
                  <a:lnTo>
                    <a:pt x="927999" y="313169"/>
                  </a:lnTo>
                  <a:lnTo>
                    <a:pt x="936406" y="272472"/>
                  </a:lnTo>
                  <a:cubicBezTo>
                    <a:pt x="937762" y="266271"/>
                    <a:pt x="939894" y="261426"/>
                    <a:pt x="942607" y="257550"/>
                  </a:cubicBezTo>
                  <a:cubicBezTo>
                    <a:pt x="945320" y="253868"/>
                    <a:pt x="949002" y="251155"/>
                    <a:pt x="953847" y="249411"/>
                  </a:cubicBezTo>
                  <a:lnTo>
                    <a:pt x="953847" y="249024"/>
                  </a:lnTo>
                  <a:cubicBezTo>
                    <a:pt x="950165" y="247667"/>
                    <a:pt x="946871" y="245148"/>
                    <a:pt x="943964" y="241466"/>
                  </a:cubicBezTo>
                  <a:cubicBezTo>
                    <a:pt x="941057" y="237784"/>
                    <a:pt x="938925" y="232939"/>
                    <a:pt x="937762" y="227125"/>
                  </a:cubicBezTo>
                  <a:cubicBezTo>
                    <a:pt x="936406" y="220924"/>
                    <a:pt x="935049" y="214916"/>
                    <a:pt x="933887" y="208715"/>
                  </a:cubicBezTo>
                  <a:cubicBezTo>
                    <a:pt x="932530" y="202707"/>
                    <a:pt x="931173" y="196506"/>
                    <a:pt x="930011" y="190111"/>
                  </a:cubicBezTo>
                  <a:lnTo>
                    <a:pt x="949002" y="190111"/>
                  </a:lnTo>
                  <a:lnTo>
                    <a:pt x="956560" y="224799"/>
                  </a:lnTo>
                  <a:cubicBezTo>
                    <a:pt x="957335" y="227900"/>
                    <a:pt x="958111" y="230613"/>
                    <a:pt x="959467" y="232745"/>
                  </a:cubicBezTo>
                  <a:cubicBezTo>
                    <a:pt x="960630" y="234877"/>
                    <a:pt x="961986" y="236621"/>
                    <a:pt x="963343" y="237784"/>
                  </a:cubicBezTo>
                  <a:cubicBezTo>
                    <a:pt x="964700" y="239140"/>
                    <a:pt x="966250" y="239915"/>
                    <a:pt x="967800" y="240497"/>
                  </a:cubicBezTo>
                  <a:cubicBezTo>
                    <a:pt x="969351" y="241078"/>
                    <a:pt x="970901" y="241272"/>
                    <a:pt x="972451" y="241272"/>
                  </a:cubicBezTo>
                  <a:lnTo>
                    <a:pt x="976327" y="241272"/>
                  </a:lnTo>
                  <a:close/>
                  <a:moveTo>
                    <a:pt x="740869" y="189141"/>
                  </a:moveTo>
                  <a:cubicBezTo>
                    <a:pt x="745907" y="189141"/>
                    <a:pt x="750365" y="189916"/>
                    <a:pt x="754047" y="191273"/>
                  </a:cubicBezTo>
                  <a:cubicBezTo>
                    <a:pt x="757729" y="192629"/>
                    <a:pt x="760829" y="194761"/>
                    <a:pt x="763349" y="197280"/>
                  </a:cubicBezTo>
                  <a:cubicBezTo>
                    <a:pt x="765868" y="199800"/>
                    <a:pt x="767612" y="202900"/>
                    <a:pt x="768775" y="206389"/>
                  </a:cubicBezTo>
                  <a:cubicBezTo>
                    <a:pt x="769938" y="209877"/>
                    <a:pt x="770519" y="213753"/>
                    <a:pt x="770519" y="217822"/>
                  </a:cubicBezTo>
                  <a:lnTo>
                    <a:pt x="751721" y="222667"/>
                  </a:lnTo>
                  <a:cubicBezTo>
                    <a:pt x="751721" y="218210"/>
                    <a:pt x="750946" y="214528"/>
                    <a:pt x="749202" y="211621"/>
                  </a:cubicBezTo>
                  <a:cubicBezTo>
                    <a:pt x="747458" y="208714"/>
                    <a:pt x="744745" y="207357"/>
                    <a:pt x="740869" y="207357"/>
                  </a:cubicBezTo>
                  <a:cubicBezTo>
                    <a:pt x="738543" y="207357"/>
                    <a:pt x="736799" y="207745"/>
                    <a:pt x="735443" y="208714"/>
                  </a:cubicBezTo>
                  <a:cubicBezTo>
                    <a:pt x="734086" y="209683"/>
                    <a:pt x="732923" y="210846"/>
                    <a:pt x="732148" y="212396"/>
                  </a:cubicBezTo>
                  <a:cubicBezTo>
                    <a:pt x="731373" y="213946"/>
                    <a:pt x="730792" y="215497"/>
                    <a:pt x="730598" y="217241"/>
                  </a:cubicBezTo>
                  <a:cubicBezTo>
                    <a:pt x="730404" y="218985"/>
                    <a:pt x="730210" y="220535"/>
                    <a:pt x="730210" y="222086"/>
                  </a:cubicBezTo>
                  <a:lnTo>
                    <a:pt x="730210" y="284487"/>
                  </a:lnTo>
                  <a:cubicBezTo>
                    <a:pt x="730210" y="285650"/>
                    <a:pt x="730404" y="287006"/>
                    <a:pt x="730598" y="288363"/>
                  </a:cubicBezTo>
                  <a:cubicBezTo>
                    <a:pt x="730792" y="289719"/>
                    <a:pt x="731373" y="291076"/>
                    <a:pt x="732148" y="292432"/>
                  </a:cubicBezTo>
                  <a:cubicBezTo>
                    <a:pt x="732923" y="293595"/>
                    <a:pt x="733892" y="294758"/>
                    <a:pt x="735249" y="295533"/>
                  </a:cubicBezTo>
                  <a:cubicBezTo>
                    <a:pt x="736605" y="296308"/>
                    <a:pt x="738350" y="296696"/>
                    <a:pt x="740481" y="296696"/>
                  </a:cubicBezTo>
                  <a:cubicBezTo>
                    <a:pt x="747652" y="296696"/>
                    <a:pt x="751140" y="291657"/>
                    <a:pt x="751334" y="281386"/>
                  </a:cubicBezTo>
                  <a:cubicBezTo>
                    <a:pt x="754628" y="281968"/>
                    <a:pt x="757729" y="282549"/>
                    <a:pt x="761023" y="282937"/>
                  </a:cubicBezTo>
                  <a:cubicBezTo>
                    <a:pt x="764318" y="283324"/>
                    <a:pt x="767418" y="283906"/>
                    <a:pt x="770713" y="284293"/>
                  </a:cubicBezTo>
                  <a:cubicBezTo>
                    <a:pt x="770519" y="293789"/>
                    <a:pt x="767806" y="301153"/>
                    <a:pt x="762961" y="306579"/>
                  </a:cubicBezTo>
                  <a:cubicBezTo>
                    <a:pt x="757923" y="312006"/>
                    <a:pt x="750752" y="314719"/>
                    <a:pt x="741063" y="314719"/>
                  </a:cubicBezTo>
                  <a:cubicBezTo>
                    <a:pt x="730792" y="314719"/>
                    <a:pt x="723428" y="312199"/>
                    <a:pt x="718583" y="306967"/>
                  </a:cubicBezTo>
                  <a:cubicBezTo>
                    <a:pt x="713157" y="301928"/>
                    <a:pt x="710831" y="294370"/>
                    <a:pt x="710831" y="284487"/>
                  </a:cubicBezTo>
                  <a:lnTo>
                    <a:pt x="710831" y="222861"/>
                  </a:lnTo>
                  <a:cubicBezTo>
                    <a:pt x="710831" y="218210"/>
                    <a:pt x="711412" y="213946"/>
                    <a:pt x="712381" y="209877"/>
                  </a:cubicBezTo>
                  <a:cubicBezTo>
                    <a:pt x="713350" y="205807"/>
                    <a:pt x="715094" y="202319"/>
                    <a:pt x="717420" y="199218"/>
                  </a:cubicBezTo>
                  <a:cubicBezTo>
                    <a:pt x="719745" y="196118"/>
                    <a:pt x="722846" y="193792"/>
                    <a:pt x="726722" y="191854"/>
                  </a:cubicBezTo>
                  <a:cubicBezTo>
                    <a:pt x="730598" y="190110"/>
                    <a:pt x="735249" y="189141"/>
                    <a:pt x="740869" y="189141"/>
                  </a:cubicBezTo>
                  <a:close/>
                  <a:moveTo>
                    <a:pt x="398825" y="188754"/>
                  </a:moveTo>
                  <a:cubicBezTo>
                    <a:pt x="404445" y="188754"/>
                    <a:pt x="409290" y="189529"/>
                    <a:pt x="413165" y="191080"/>
                  </a:cubicBezTo>
                  <a:cubicBezTo>
                    <a:pt x="417041" y="192630"/>
                    <a:pt x="420142" y="194762"/>
                    <a:pt x="422468" y="197668"/>
                  </a:cubicBezTo>
                  <a:cubicBezTo>
                    <a:pt x="424793" y="200575"/>
                    <a:pt x="426343" y="203870"/>
                    <a:pt x="427312" y="207939"/>
                  </a:cubicBezTo>
                  <a:cubicBezTo>
                    <a:pt x="428281" y="212009"/>
                    <a:pt x="428863" y="216466"/>
                    <a:pt x="428863" y="221699"/>
                  </a:cubicBezTo>
                  <a:lnTo>
                    <a:pt x="428863" y="282162"/>
                  </a:lnTo>
                  <a:cubicBezTo>
                    <a:pt x="428863" y="293014"/>
                    <a:pt x="426343" y="301154"/>
                    <a:pt x="421499" y="306580"/>
                  </a:cubicBezTo>
                  <a:cubicBezTo>
                    <a:pt x="416654" y="312200"/>
                    <a:pt x="409096" y="314913"/>
                    <a:pt x="398631" y="314913"/>
                  </a:cubicBezTo>
                  <a:cubicBezTo>
                    <a:pt x="388166" y="314913"/>
                    <a:pt x="380608" y="312200"/>
                    <a:pt x="375763" y="306967"/>
                  </a:cubicBezTo>
                  <a:cubicBezTo>
                    <a:pt x="371113" y="301735"/>
                    <a:pt x="368787" y="294177"/>
                    <a:pt x="368787" y="284100"/>
                  </a:cubicBezTo>
                  <a:lnTo>
                    <a:pt x="368787" y="221893"/>
                  </a:lnTo>
                  <a:cubicBezTo>
                    <a:pt x="368787" y="217048"/>
                    <a:pt x="369368" y="212590"/>
                    <a:pt x="370531" y="208521"/>
                  </a:cubicBezTo>
                  <a:cubicBezTo>
                    <a:pt x="371694" y="204451"/>
                    <a:pt x="373438" y="200963"/>
                    <a:pt x="375763" y="198056"/>
                  </a:cubicBezTo>
                  <a:cubicBezTo>
                    <a:pt x="378089" y="195149"/>
                    <a:pt x="381190" y="192824"/>
                    <a:pt x="385066" y="191273"/>
                  </a:cubicBezTo>
                  <a:cubicBezTo>
                    <a:pt x="388941" y="189723"/>
                    <a:pt x="393592" y="188754"/>
                    <a:pt x="398825" y="188754"/>
                  </a:cubicBezTo>
                  <a:close/>
                  <a:moveTo>
                    <a:pt x="264527" y="188754"/>
                  </a:moveTo>
                  <a:cubicBezTo>
                    <a:pt x="270147" y="188754"/>
                    <a:pt x="274992" y="189529"/>
                    <a:pt x="278867" y="191080"/>
                  </a:cubicBezTo>
                  <a:cubicBezTo>
                    <a:pt x="282743" y="192630"/>
                    <a:pt x="285844" y="194762"/>
                    <a:pt x="288169" y="197668"/>
                  </a:cubicBezTo>
                  <a:cubicBezTo>
                    <a:pt x="290495" y="200575"/>
                    <a:pt x="292045" y="203870"/>
                    <a:pt x="293014" y="207939"/>
                  </a:cubicBezTo>
                  <a:cubicBezTo>
                    <a:pt x="293983" y="212009"/>
                    <a:pt x="294565" y="216466"/>
                    <a:pt x="294565" y="221699"/>
                  </a:cubicBezTo>
                  <a:lnTo>
                    <a:pt x="294565" y="282162"/>
                  </a:lnTo>
                  <a:cubicBezTo>
                    <a:pt x="294565" y="293014"/>
                    <a:pt x="292045" y="301154"/>
                    <a:pt x="287200" y="306580"/>
                  </a:cubicBezTo>
                  <a:cubicBezTo>
                    <a:pt x="282356" y="312200"/>
                    <a:pt x="274798" y="314913"/>
                    <a:pt x="264333" y="314913"/>
                  </a:cubicBezTo>
                  <a:cubicBezTo>
                    <a:pt x="253868" y="314913"/>
                    <a:pt x="246310" y="312200"/>
                    <a:pt x="241465" y="306967"/>
                  </a:cubicBezTo>
                  <a:cubicBezTo>
                    <a:pt x="236814" y="301735"/>
                    <a:pt x="234489" y="294177"/>
                    <a:pt x="234489" y="284100"/>
                  </a:cubicBezTo>
                  <a:lnTo>
                    <a:pt x="234489" y="221893"/>
                  </a:lnTo>
                  <a:cubicBezTo>
                    <a:pt x="234489" y="217048"/>
                    <a:pt x="235070" y="212590"/>
                    <a:pt x="236233" y="208521"/>
                  </a:cubicBezTo>
                  <a:cubicBezTo>
                    <a:pt x="237396" y="204451"/>
                    <a:pt x="239140" y="200963"/>
                    <a:pt x="241465" y="198056"/>
                  </a:cubicBezTo>
                  <a:cubicBezTo>
                    <a:pt x="243791" y="195149"/>
                    <a:pt x="246892" y="192824"/>
                    <a:pt x="250768" y="191273"/>
                  </a:cubicBezTo>
                  <a:cubicBezTo>
                    <a:pt x="254643" y="189723"/>
                    <a:pt x="259294" y="188754"/>
                    <a:pt x="264527" y="188754"/>
                  </a:cubicBezTo>
                  <a:close/>
                  <a:moveTo>
                    <a:pt x="763155" y="123640"/>
                  </a:moveTo>
                  <a:lnTo>
                    <a:pt x="763189" y="123640"/>
                  </a:lnTo>
                  <a:lnTo>
                    <a:pt x="763155" y="123834"/>
                  </a:lnTo>
                  <a:close/>
                  <a:moveTo>
                    <a:pt x="559673" y="66083"/>
                  </a:moveTo>
                  <a:lnTo>
                    <a:pt x="559673" y="105811"/>
                  </a:lnTo>
                  <a:lnTo>
                    <a:pt x="567037" y="105811"/>
                  </a:lnTo>
                  <a:cubicBezTo>
                    <a:pt x="573044" y="105811"/>
                    <a:pt x="577114" y="103873"/>
                    <a:pt x="579246" y="100191"/>
                  </a:cubicBezTo>
                  <a:cubicBezTo>
                    <a:pt x="581377" y="96315"/>
                    <a:pt x="582540" y="91470"/>
                    <a:pt x="582540" y="85657"/>
                  </a:cubicBezTo>
                  <a:cubicBezTo>
                    <a:pt x="582540" y="78874"/>
                    <a:pt x="581377" y="73835"/>
                    <a:pt x="579052" y="70735"/>
                  </a:cubicBezTo>
                  <a:cubicBezTo>
                    <a:pt x="576726" y="67634"/>
                    <a:pt x="572657" y="66083"/>
                    <a:pt x="566649" y="66083"/>
                  </a:cubicBezTo>
                  <a:close/>
                  <a:moveTo>
                    <a:pt x="720327" y="28875"/>
                  </a:moveTo>
                  <a:cubicBezTo>
                    <a:pt x="719164" y="37402"/>
                    <a:pt x="717807" y="45929"/>
                    <a:pt x="716451" y="54262"/>
                  </a:cubicBezTo>
                  <a:cubicBezTo>
                    <a:pt x="714900" y="62789"/>
                    <a:pt x="713544" y="71316"/>
                    <a:pt x="711994" y="80230"/>
                  </a:cubicBezTo>
                  <a:lnTo>
                    <a:pt x="729047" y="80230"/>
                  </a:lnTo>
                  <a:lnTo>
                    <a:pt x="721102" y="28875"/>
                  </a:lnTo>
                  <a:close/>
                  <a:moveTo>
                    <a:pt x="412972" y="28875"/>
                  </a:moveTo>
                  <a:cubicBezTo>
                    <a:pt x="411809" y="37402"/>
                    <a:pt x="410452" y="45929"/>
                    <a:pt x="409096" y="54262"/>
                  </a:cubicBezTo>
                  <a:cubicBezTo>
                    <a:pt x="407545" y="62789"/>
                    <a:pt x="406189" y="71316"/>
                    <a:pt x="404639" y="80230"/>
                  </a:cubicBezTo>
                  <a:lnTo>
                    <a:pt x="421692" y="80230"/>
                  </a:lnTo>
                  <a:lnTo>
                    <a:pt x="413747" y="28875"/>
                  </a:lnTo>
                  <a:close/>
                  <a:moveTo>
                    <a:pt x="51743" y="22093"/>
                  </a:moveTo>
                  <a:lnTo>
                    <a:pt x="51936" y="98447"/>
                  </a:lnTo>
                  <a:cubicBezTo>
                    <a:pt x="53487" y="98253"/>
                    <a:pt x="55037" y="97672"/>
                    <a:pt x="56781" y="97090"/>
                  </a:cubicBezTo>
                  <a:cubicBezTo>
                    <a:pt x="58332" y="96315"/>
                    <a:pt x="59882" y="95346"/>
                    <a:pt x="61238" y="94183"/>
                  </a:cubicBezTo>
                  <a:cubicBezTo>
                    <a:pt x="62595" y="93021"/>
                    <a:pt x="63758" y="91664"/>
                    <a:pt x="64533" y="89920"/>
                  </a:cubicBezTo>
                  <a:cubicBezTo>
                    <a:pt x="65308" y="88176"/>
                    <a:pt x="65696" y="86432"/>
                    <a:pt x="65696" y="84300"/>
                  </a:cubicBezTo>
                  <a:lnTo>
                    <a:pt x="65696" y="37015"/>
                  </a:lnTo>
                  <a:cubicBezTo>
                    <a:pt x="65696" y="32557"/>
                    <a:pt x="64339" y="29069"/>
                    <a:pt x="61820" y="26550"/>
                  </a:cubicBezTo>
                  <a:cubicBezTo>
                    <a:pt x="59107" y="23837"/>
                    <a:pt x="55812" y="22480"/>
                    <a:pt x="51743" y="22093"/>
                  </a:cubicBezTo>
                  <a:close/>
                  <a:moveTo>
                    <a:pt x="32751" y="22093"/>
                  </a:moveTo>
                  <a:cubicBezTo>
                    <a:pt x="28488" y="22674"/>
                    <a:pt x="25193" y="24224"/>
                    <a:pt x="22674" y="26550"/>
                  </a:cubicBezTo>
                  <a:cubicBezTo>
                    <a:pt x="20154" y="28875"/>
                    <a:pt x="18992" y="32364"/>
                    <a:pt x="18992" y="36821"/>
                  </a:cubicBezTo>
                  <a:lnTo>
                    <a:pt x="18992" y="84106"/>
                  </a:lnTo>
                  <a:cubicBezTo>
                    <a:pt x="18992" y="86432"/>
                    <a:pt x="19379" y="88370"/>
                    <a:pt x="20154" y="90114"/>
                  </a:cubicBezTo>
                  <a:cubicBezTo>
                    <a:pt x="20930" y="91858"/>
                    <a:pt x="22092" y="93214"/>
                    <a:pt x="23255" y="94571"/>
                  </a:cubicBezTo>
                  <a:cubicBezTo>
                    <a:pt x="24612" y="95734"/>
                    <a:pt x="25968" y="96703"/>
                    <a:pt x="27712" y="97284"/>
                  </a:cubicBezTo>
                  <a:cubicBezTo>
                    <a:pt x="29263" y="97865"/>
                    <a:pt x="31007" y="98253"/>
                    <a:pt x="32751" y="98447"/>
                  </a:cubicBezTo>
                  <a:close/>
                  <a:moveTo>
                    <a:pt x="801138" y="18410"/>
                  </a:moveTo>
                  <a:cubicBezTo>
                    <a:pt x="795325" y="18410"/>
                    <a:pt x="791255" y="20154"/>
                    <a:pt x="789123" y="23643"/>
                  </a:cubicBezTo>
                  <a:cubicBezTo>
                    <a:pt x="786991" y="27131"/>
                    <a:pt x="785441" y="31782"/>
                    <a:pt x="785441" y="37402"/>
                  </a:cubicBezTo>
                  <a:cubicBezTo>
                    <a:pt x="785441" y="43410"/>
                    <a:pt x="786991" y="47479"/>
                    <a:pt x="789898" y="49805"/>
                  </a:cubicBezTo>
                  <a:cubicBezTo>
                    <a:pt x="792805" y="52130"/>
                    <a:pt x="796487" y="53293"/>
                    <a:pt x="800945" y="53293"/>
                  </a:cubicBezTo>
                  <a:lnTo>
                    <a:pt x="808502" y="53293"/>
                  </a:lnTo>
                  <a:lnTo>
                    <a:pt x="808502" y="18410"/>
                  </a:lnTo>
                  <a:close/>
                  <a:moveTo>
                    <a:pt x="340299" y="18410"/>
                  </a:moveTo>
                  <a:lnTo>
                    <a:pt x="340299" y="58138"/>
                  </a:lnTo>
                  <a:lnTo>
                    <a:pt x="347082" y="58138"/>
                  </a:lnTo>
                  <a:cubicBezTo>
                    <a:pt x="352896" y="58138"/>
                    <a:pt x="356965" y="56394"/>
                    <a:pt x="359291" y="53099"/>
                  </a:cubicBezTo>
                  <a:cubicBezTo>
                    <a:pt x="361616" y="49805"/>
                    <a:pt x="362779" y="44766"/>
                    <a:pt x="362779" y="37984"/>
                  </a:cubicBezTo>
                  <a:cubicBezTo>
                    <a:pt x="362779" y="31976"/>
                    <a:pt x="361616" y="27131"/>
                    <a:pt x="359485" y="23643"/>
                  </a:cubicBezTo>
                  <a:cubicBezTo>
                    <a:pt x="357353" y="20155"/>
                    <a:pt x="353283" y="18410"/>
                    <a:pt x="347470" y="18410"/>
                  </a:cubicBezTo>
                  <a:close/>
                  <a:moveTo>
                    <a:pt x="196312" y="18410"/>
                  </a:moveTo>
                  <a:lnTo>
                    <a:pt x="194761" y="74997"/>
                  </a:lnTo>
                  <a:cubicBezTo>
                    <a:pt x="194567" y="81974"/>
                    <a:pt x="193986" y="88175"/>
                    <a:pt x="193211" y="93214"/>
                  </a:cubicBezTo>
                  <a:cubicBezTo>
                    <a:pt x="192436" y="98252"/>
                    <a:pt x="190885" y="102322"/>
                    <a:pt x="188754" y="105810"/>
                  </a:cubicBezTo>
                  <a:lnTo>
                    <a:pt x="215885" y="105810"/>
                  </a:lnTo>
                  <a:lnTo>
                    <a:pt x="215885" y="18410"/>
                  </a:lnTo>
                  <a:close/>
                  <a:moveTo>
                    <a:pt x="179645" y="387"/>
                  </a:moveTo>
                  <a:lnTo>
                    <a:pt x="234876" y="387"/>
                  </a:lnTo>
                  <a:lnTo>
                    <a:pt x="234876" y="106004"/>
                  </a:lnTo>
                  <a:lnTo>
                    <a:pt x="242628" y="106004"/>
                  </a:lnTo>
                  <a:lnTo>
                    <a:pt x="242628" y="146894"/>
                  </a:lnTo>
                  <a:lnTo>
                    <a:pt x="226543" y="146894"/>
                  </a:lnTo>
                  <a:lnTo>
                    <a:pt x="226543" y="124220"/>
                  </a:lnTo>
                  <a:lnTo>
                    <a:pt x="175770" y="124220"/>
                  </a:lnTo>
                  <a:lnTo>
                    <a:pt x="175770" y="146894"/>
                  </a:lnTo>
                  <a:lnTo>
                    <a:pt x="159491" y="146894"/>
                  </a:lnTo>
                  <a:lnTo>
                    <a:pt x="159491" y="107361"/>
                  </a:lnTo>
                  <a:lnTo>
                    <a:pt x="166855" y="105616"/>
                  </a:lnTo>
                  <a:cubicBezTo>
                    <a:pt x="170150" y="102128"/>
                    <a:pt x="172475" y="98058"/>
                    <a:pt x="173638" y="93407"/>
                  </a:cubicBezTo>
                  <a:cubicBezTo>
                    <a:pt x="174801" y="88756"/>
                    <a:pt x="175576" y="82555"/>
                    <a:pt x="175770" y="74997"/>
                  </a:cubicBezTo>
                  <a:close/>
                  <a:moveTo>
                    <a:pt x="710250" y="194"/>
                  </a:moveTo>
                  <a:lnTo>
                    <a:pt x="731567" y="194"/>
                  </a:lnTo>
                  <a:lnTo>
                    <a:pt x="756566" y="123834"/>
                  </a:lnTo>
                  <a:lnTo>
                    <a:pt x="737187" y="123834"/>
                  </a:lnTo>
                  <a:lnTo>
                    <a:pt x="732342" y="98253"/>
                  </a:lnTo>
                  <a:lnTo>
                    <a:pt x="709087" y="98253"/>
                  </a:lnTo>
                  <a:cubicBezTo>
                    <a:pt x="708312" y="102323"/>
                    <a:pt x="707730" y="106586"/>
                    <a:pt x="706955" y="111043"/>
                  </a:cubicBezTo>
                  <a:cubicBezTo>
                    <a:pt x="706180" y="115307"/>
                    <a:pt x="705598" y="119764"/>
                    <a:pt x="704823" y="123834"/>
                  </a:cubicBezTo>
                  <a:lnTo>
                    <a:pt x="685444" y="123834"/>
                  </a:lnTo>
                  <a:cubicBezTo>
                    <a:pt x="689514" y="103098"/>
                    <a:pt x="693777" y="82556"/>
                    <a:pt x="697847" y="62014"/>
                  </a:cubicBezTo>
                  <a:cubicBezTo>
                    <a:pt x="701916" y="41472"/>
                    <a:pt x="705986" y="20930"/>
                    <a:pt x="710250" y="194"/>
                  </a:cubicBezTo>
                  <a:close/>
                  <a:moveTo>
                    <a:pt x="613935" y="194"/>
                  </a:moveTo>
                  <a:lnTo>
                    <a:pt x="632927" y="194"/>
                  </a:lnTo>
                  <a:lnTo>
                    <a:pt x="632927" y="51743"/>
                  </a:lnTo>
                  <a:lnTo>
                    <a:pt x="655213" y="51743"/>
                  </a:lnTo>
                  <a:lnTo>
                    <a:pt x="655213" y="194"/>
                  </a:lnTo>
                  <a:lnTo>
                    <a:pt x="674204" y="194"/>
                  </a:lnTo>
                  <a:lnTo>
                    <a:pt x="674204" y="123834"/>
                  </a:lnTo>
                  <a:lnTo>
                    <a:pt x="655213" y="123834"/>
                  </a:lnTo>
                  <a:lnTo>
                    <a:pt x="655213" y="69766"/>
                  </a:lnTo>
                  <a:lnTo>
                    <a:pt x="632927" y="69766"/>
                  </a:lnTo>
                  <a:lnTo>
                    <a:pt x="632927" y="123834"/>
                  </a:lnTo>
                  <a:lnTo>
                    <a:pt x="613935" y="123834"/>
                  </a:lnTo>
                  <a:close/>
                  <a:moveTo>
                    <a:pt x="540487" y="194"/>
                  </a:moveTo>
                  <a:lnTo>
                    <a:pt x="559479" y="194"/>
                  </a:lnTo>
                  <a:lnTo>
                    <a:pt x="559479" y="47673"/>
                  </a:lnTo>
                  <a:lnTo>
                    <a:pt x="567812" y="47673"/>
                  </a:lnTo>
                  <a:cubicBezTo>
                    <a:pt x="574401" y="47673"/>
                    <a:pt x="579633" y="48448"/>
                    <a:pt x="583897" y="50192"/>
                  </a:cubicBezTo>
                  <a:cubicBezTo>
                    <a:pt x="588160" y="51937"/>
                    <a:pt x="591648" y="54456"/>
                    <a:pt x="594168" y="57557"/>
                  </a:cubicBezTo>
                  <a:cubicBezTo>
                    <a:pt x="596687" y="60657"/>
                    <a:pt x="598625" y="64727"/>
                    <a:pt x="599594" y="69184"/>
                  </a:cubicBezTo>
                  <a:cubicBezTo>
                    <a:pt x="600757" y="73835"/>
                    <a:pt x="601144" y="79068"/>
                    <a:pt x="601144" y="84881"/>
                  </a:cubicBezTo>
                  <a:cubicBezTo>
                    <a:pt x="601144" y="97865"/>
                    <a:pt x="598431" y="107555"/>
                    <a:pt x="593005" y="113950"/>
                  </a:cubicBezTo>
                  <a:cubicBezTo>
                    <a:pt x="587579" y="120345"/>
                    <a:pt x="579246" y="123640"/>
                    <a:pt x="568006" y="123640"/>
                  </a:cubicBezTo>
                  <a:lnTo>
                    <a:pt x="540487" y="123640"/>
                  </a:lnTo>
                  <a:close/>
                  <a:moveTo>
                    <a:pt x="467040" y="194"/>
                  </a:moveTo>
                  <a:lnTo>
                    <a:pt x="521883" y="194"/>
                  </a:lnTo>
                  <a:lnTo>
                    <a:pt x="521883" y="123834"/>
                  </a:lnTo>
                  <a:lnTo>
                    <a:pt x="502892" y="123834"/>
                  </a:lnTo>
                  <a:lnTo>
                    <a:pt x="502892" y="18217"/>
                  </a:lnTo>
                  <a:lnTo>
                    <a:pt x="484287" y="18217"/>
                  </a:lnTo>
                  <a:lnTo>
                    <a:pt x="484287" y="65890"/>
                  </a:lnTo>
                  <a:cubicBezTo>
                    <a:pt x="484287" y="75773"/>
                    <a:pt x="483900" y="84106"/>
                    <a:pt x="483125" y="90889"/>
                  </a:cubicBezTo>
                  <a:cubicBezTo>
                    <a:pt x="482349" y="97672"/>
                    <a:pt x="481187" y="103292"/>
                    <a:pt x="479249" y="107943"/>
                  </a:cubicBezTo>
                  <a:cubicBezTo>
                    <a:pt x="477311" y="112594"/>
                    <a:pt x="474792" y="116276"/>
                    <a:pt x="471691" y="119183"/>
                  </a:cubicBezTo>
                  <a:cubicBezTo>
                    <a:pt x="468396" y="122090"/>
                    <a:pt x="464327" y="124609"/>
                    <a:pt x="459288" y="126934"/>
                  </a:cubicBezTo>
                  <a:lnTo>
                    <a:pt x="451924" y="112981"/>
                  </a:lnTo>
                  <a:cubicBezTo>
                    <a:pt x="455025" y="111237"/>
                    <a:pt x="457544" y="109299"/>
                    <a:pt x="459482" y="107168"/>
                  </a:cubicBezTo>
                  <a:cubicBezTo>
                    <a:pt x="461420" y="105036"/>
                    <a:pt x="462970" y="102517"/>
                    <a:pt x="464133" y="99416"/>
                  </a:cubicBezTo>
                  <a:cubicBezTo>
                    <a:pt x="465296" y="96315"/>
                    <a:pt x="466071" y="92633"/>
                    <a:pt x="466458" y="88176"/>
                  </a:cubicBezTo>
                  <a:cubicBezTo>
                    <a:pt x="466846" y="83719"/>
                    <a:pt x="467040" y="78099"/>
                    <a:pt x="467040" y="71510"/>
                  </a:cubicBezTo>
                  <a:close/>
                  <a:moveTo>
                    <a:pt x="402894" y="194"/>
                  </a:moveTo>
                  <a:lnTo>
                    <a:pt x="424212" y="194"/>
                  </a:lnTo>
                  <a:lnTo>
                    <a:pt x="449211" y="123834"/>
                  </a:lnTo>
                  <a:lnTo>
                    <a:pt x="429832" y="123834"/>
                  </a:lnTo>
                  <a:lnTo>
                    <a:pt x="424987" y="98253"/>
                  </a:lnTo>
                  <a:lnTo>
                    <a:pt x="401732" y="98253"/>
                  </a:lnTo>
                  <a:cubicBezTo>
                    <a:pt x="400957" y="102323"/>
                    <a:pt x="400375" y="106586"/>
                    <a:pt x="399600" y="111043"/>
                  </a:cubicBezTo>
                  <a:cubicBezTo>
                    <a:pt x="398825" y="115307"/>
                    <a:pt x="398243" y="119764"/>
                    <a:pt x="397468" y="123834"/>
                  </a:cubicBezTo>
                  <a:lnTo>
                    <a:pt x="378089" y="123834"/>
                  </a:lnTo>
                  <a:cubicBezTo>
                    <a:pt x="382159" y="103098"/>
                    <a:pt x="386422" y="82556"/>
                    <a:pt x="390492" y="62014"/>
                  </a:cubicBezTo>
                  <a:cubicBezTo>
                    <a:pt x="394561" y="41472"/>
                    <a:pt x="398631" y="20930"/>
                    <a:pt x="402894" y="194"/>
                  </a:cubicBezTo>
                  <a:close/>
                  <a:moveTo>
                    <a:pt x="320920" y="194"/>
                  </a:moveTo>
                  <a:lnTo>
                    <a:pt x="348632" y="194"/>
                  </a:lnTo>
                  <a:cubicBezTo>
                    <a:pt x="360066" y="194"/>
                    <a:pt x="368593" y="3101"/>
                    <a:pt x="373825" y="9108"/>
                  </a:cubicBezTo>
                  <a:cubicBezTo>
                    <a:pt x="379058" y="14922"/>
                    <a:pt x="381771" y="24612"/>
                    <a:pt x="381771" y="37790"/>
                  </a:cubicBezTo>
                  <a:cubicBezTo>
                    <a:pt x="381771" y="43604"/>
                    <a:pt x="381189" y="48836"/>
                    <a:pt x="380220" y="53487"/>
                  </a:cubicBezTo>
                  <a:cubicBezTo>
                    <a:pt x="379058" y="58138"/>
                    <a:pt x="377314" y="62208"/>
                    <a:pt x="374601" y="65696"/>
                  </a:cubicBezTo>
                  <a:cubicBezTo>
                    <a:pt x="371887" y="68990"/>
                    <a:pt x="368593" y="71703"/>
                    <a:pt x="364330" y="73641"/>
                  </a:cubicBezTo>
                  <a:cubicBezTo>
                    <a:pt x="360066" y="75579"/>
                    <a:pt x="354640" y="76355"/>
                    <a:pt x="348245" y="76355"/>
                  </a:cubicBezTo>
                  <a:lnTo>
                    <a:pt x="340299" y="76355"/>
                  </a:lnTo>
                  <a:lnTo>
                    <a:pt x="340299" y="124027"/>
                  </a:lnTo>
                  <a:lnTo>
                    <a:pt x="320920" y="124027"/>
                  </a:lnTo>
                  <a:lnTo>
                    <a:pt x="320920" y="123834"/>
                  </a:lnTo>
                  <a:close/>
                  <a:moveTo>
                    <a:pt x="253481" y="194"/>
                  </a:moveTo>
                  <a:lnTo>
                    <a:pt x="308324" y="194"/>
                  </a:lnTo>
                  <a:lnTo>
                    <a:pt x="308324" y="18410"/>
                  </a:lnTo>
                  <a:lnTo>
                    <a:pt x="272666" y="18410"/>
                  </a:lnTo>
                  <a:lnTo>
                    <a:pt x="272666" y="52130"/>
                  </a:lnTo>
                  <a:lnTo>
                    <a:pt x="303673" y="52130"/>
                  </a:lnTo>
                  <a:lnTo>
                    <a:pt x="303673" y="70347"/>
                  </a:lnTo>
                  <a:lnTo>
                    <a:pt x="272666" y="70347"/>
                  </a:lnTo>
                  <a:lnTo>
                    <a:pt x="272666" y="105811"/>
                  </a:lnTo>
                  <a:lnTo>
                    <a:pt x="308324" y="105811"/>
                  </a:lnTo>
                  <a:lnTo>
                    <a:pt x="308324" y="124027"/>
                  </a:lnTo>
                  <a:lnTo>
                    <a:pt x="253481" y="124027"/>
                  </a:lnTo>
                  <a:lnTo>
                    <a:pt x="253481" y="123834"/>
                  </a:lnTo>
                  <a:close/>
                  <a:moveTo>
                    <a:pt x="99803" y="194"/>
                  </a:moveTo>
                  <a:lnTo>
                    <a:pt x="154646" y="194"/>
                  </a:lnTo>
                  <a:lnTo>
                    <a:pt x="154646" y="18410"/>
                  </a:lnTo>
                  <a:lnTo>
                    <a:pt x="118988" y="18410"/>
                  </a:lnTo>
                  <a:lnTo>
                    <a:pt x="118988" y="52130"/>
                  </a:lnTo>
                  <a:lnTo>
                    <a:pt x="149995" y="52130"/>
                  </a:lnTo>
                  <a:lnTo>
                    <a:pt x="149995" y="70347"/>
                  </a:lnTo>
                  <a:lnTo>
                    <a:pt x="118988" y="70347"/>
                  </a:lnTo>
                  <a:lnTo>
                    <a:pt x="118988" y="105811"/>
                  </a:lnTo>
                  <a:lnTo>
                    <a:pt x="154646" y="105811"/>
                  </a:lnTo>
                  <a:lnTo>
                    <a:pt x="154646" y="124027"/>
                  </a:lnTo>
                  <a:lnTo>
                    <a:pt x="99803" y="124027"/>
                  </a:lnTo>
                  <a:lnTo>
                    <a:pt x="99803" y="123834"/>
                  </a:lnTo>
                  <a:close/>
                  <a:moveTo>
                    <a:pt x="32945" y="194"/>
                  </a:moveTo>
                  <a:lnTo>
                    <a:pt x="51936" y="194"/>
                  </a:lnTo>
                  <a:lnTo>
                    <a:pt x="52130" y="6395"/>
                  </a:lnTo>
                  <a:cubicBezTo>
                    <a:pt x="56200" y="6589"/>
                    <a:pt x="60076" y="7558"/>
                    <a:pt x="64145" y="8915"/>
                  </a:cubicBezTo>
                  <a:cubicBezTo>
                    <a:pt x="68021" y="10271"/>
                    <a:pt x="71509" y="12403"/>
                    <a:pt x="74610" y="15116"/>
                  </a:cubicBezTo>
                  <a:cubicBezTo>
                    <a:pt x="77711" y="17829"/>
                    <a:pt x="80230" y="21124"/>
                    <a:pt x="82168" y="24999"/>
                  </a:cubicBezTo>
                  <a:cubicBezTo>
                    <a:pt x="84106" y="28875"/>
                    <a:pt x="85075" y="33333"/>
                    <a:pt x="85075" y="38565"/>
                  </a:cubicBezTo>
                  <a:lnTo>
                    <a:pt x="85075" y="82556"/>
                  </a:lnTo>
                  <a:cubicBezTo>
                    <a:pt x="85075" y="87788"/>
                    <a:pt x="84106" y="92245"/>
                    <a:pt x="82168" y="96121"/>
                  </a:cubicBezTo>
                  <a:cubicBezTo>
                    <a:pt x="80230" y="99997"/>
                    <a:pt x="77711" y="103098"/>
                    <a:pt x="74610" y="105617"/>
                  </a:cubicBezTo>
                  <a:cubicBezTo>
                    <a:pt x="71509" y="108136"/>
                    <a:pt x="68021" y="110268"/>
                    <a:pt x="64145" y="111625"/>
                  </a:cubicBezTo>
                  <a:cubicBezTo>
                    <a:pt x="60270" y="112981"/>
                    <a:pt x="56200" y="113950"/>
                    <a:pt x="52324" y="114338"/>
                  </a:cubicBezTo>
                  <a:lnTo>
                    <a:pt x="52324" y="124221"/>
                  </a:lnTo>
                  <a:lnTo>
                    <a:pt x="33332" y="124221"/>
                  </a:lnTo>
                  <a:lnTo>
                    <a:pt x="33332" y="114338"/>
                  </a:lnTo>
                  <a:lnTo>
                    <a:pt x="33139" y="114338"/>
                  </a:lnTo>
                  <a:cubicBezTo>
                    <a:pt x="27131" y="113756"/>
                    <a:pt x="22092" y="112594"/>
                    <a:pt x="18023" y="110656"/>
                  </a:cubicBezTo>
                  <a:cubicBezTo>
                    <a:pt x="13953" y="108718"/>
                    <a:pt x="10465" y="106199"/>
                    <a:pt x="7946" y="103098"/>
                  </a:cubicBezTo>
                  <a:cubicBezTo>
                    <a:pt x="5426" y="99997"/>
                    <a:pt x="3488" y="96315"/>
                    <a:pt x="2326" y="92245"/>
                  </a:cubicBezTo>
                  <a:cubicBezTo>
                    <a:pt x="581" y="87788"/>
                    <a:pt x="0" y="83331"/>
                    <a:pt x="0" y="78292"/>
                  </a:cubicBezTo>
                  <a:lnTo>
                    <a:pt x="0" y="38371"/>
                  </a:lnTo>
                  <a:cubicBezTo>
                    <a:pt x="0" y="33333"/>
                    <a:pt x="969" y="28875"/>
                    <a:pt x="2907" y="24806"/>
                  </a:cubicBezTo>
                  <a:cubicBezTo>
                    <a:pt x="4845" y="20930"/>
                    <a:pt x="7364" y="17635"/>
                    <a:pt x="10465" y="14728"/>
                  </a:cubicBezTo>
                  <a:cubicBezTo>
                    <a:pt x="13565" y="12015"/>
                    <a:pt x="17054" y="9884"/>
                    <a:pt x="20930" y="8527"/>
                  </a:cubicBezTo>
                  <a:cubicBezTo>
                    <a:pt x="24805" y="7171"/>
                    <a:pt x="28875" y="6395"/>
                    <a:pt x="32945" y="6395"/>
                  </a:cubicBezTo>
                  <a:close/>
                  <a:moveTo>
                    <a:pt x="799394" y="0"/>
                  </a:moveTo>
                  <a:lnTo>
                    <a:pt x="827688" y="0"/>
                  </a:lnTo>
                  <a:lnTo>
                    <a:pt x="827688" y="123640"/>
                  </a:lnTo>
                  <a:lnTo>
                    <a:pt x="808309" y="123640"/>
                  </a:lnTo>
                  <a:lnTo>
                    <a:pt x="808309" y="71316"/>
                  </a:lnTo>
                  <a:lnTo>
                    <a:pt x="803464" y="71316"/>
                  </a:lnTo>
                  <a:cubicBezTo>
                    <a:pt x="800169" y="71316"/>
                    <a:pt x="797069" y="72672"/>
                    <a:pt x="794356" y="75192"/>
                  </a:cubicBezTo>
                  <a:cubicBezTo>
                    <a:pt x="791643" y="77711"/>
                    <a:pt x="789511" y="82362"/>
                    <a:pt x="788348" y="88757"/>
                  </a:cubicBezTo>
                  <a:lnTo>
                    <a:pt x="782534" y="123640"/>
                  </a:lnTo>
                  <a:lnTo>
                    <a:pt x="763189" y="123640"/>
                  </a:lnTo>
                  <a:lnTo>
                    <a:pt x="770131" y="84494"/>
                  </a:lnTo>
                  <a:cubicBezTo>
                    <a:pt x="770907" y="80424"/>
                    <a:pt x="772263" y="76742"/>
                    <a:pt x="774007" y="73254"/>
                  </a:cubicBezTo>
                  <a:cubicBezTo>
                    <a:pt x="775752" y="69765"/>
                    <a:pt x="778271" y="67246"/>
                    <a:pt x="781371" y="65502"/>
                  </a:cubicBezTo>
                  <a:cubicBezTo>
                    <a:pt x="775558" y="63176"/>
                    <a:pt x="771682" y="59494"/>
                    <a:pt x="769550" y="54650"/>
                  </a:cubicBezTo>
                  <a:cubicBezTo>
                    <a:pt x="767418" y="49805"/>
                    <a:pt x="766256" y="43991"/>
                    <a:pt x="766256" y="37208"/>
                  </a:cubicBezTo>
                  <a:cubicBezTo>
                    <a:pt x="766256" y="24999"/>
                    <a:pt x="769163" y="15697"/>
                    <a:pt x="775170" y="9496"/>
                  </a:cubicBezTo>
                  <a:cubicBezTo>
                    <a:pt x="781178" y="3294"/>
                    <a:pt x="789123" y="0"/>
                    <a:pt x="799394" y="0"/>
                  </a:cubicBezTo>
                  <a:close/>
                </a:path>
              </a:pathLst>
            </a:cu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Arial"/>
                <a:ea typeface="Arial"/>
                <a:cs typeface="Arial"/>
                <a:sym typeface="Arial"/>
              </a:endParaRPr>
            </a:p>
          </p:txBody>
        </p:sp>
      </p:grpSp>
      <p:sp>
        <p:nvSpPr>
          <p:cNvPr id="55" name="Google Shape;1433;p12">
            <a:extLst>
              <a:ext uri="{FF2B5EF4-FFF2-40B4-BE49-F238E27FC236}">
                <a16:creationId xmlns:a16="http://schemas.microsoft.com/office/drawing/2014/main" id="{B9298E20-D395-46EB-8287-6C7AA4EC7503}"/>
              </a:ext>
            </a:extLst>
          </p:cNvPr>
          <p:cNvSpPr txBox="1"/>
          <p:nvPr/>
        </p:nvSpPr>
        <p:spPr>
          <a:xfrm>
            <a:off x="10638143" y="1332813"/>
            <a:ext cx="1645298" cy="623528"/>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0"/>
              </a:spcBef>
              <a:spcAft>
                <a:spcPts val="0"/>
              </a:spcAft>
              <a:buClr>
                <a:schemeClr val="lt1"/>
              </a:buClr>
              <a:buSzPts val="1400"/>
              <a:buFont typeface="Arial"/>
              <a:buNone/>
            </a:pPr>
            <a:r>
              <a:rPr lang="ru-RU" sz="1400" dirty="0">
                <a:solidFill>
                  <a:schemeClr val="lt1"/>
                </a:solidFill>
                <a:latin typeface="Arial"/>
                <a:cs typeface="Arial"/>
                <a:sym typeface="Arial"/>
              </a:rPr>
              <a:t>Минздрав Татарстана </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Прямоугольник 12">
            <a:extLst>
              <a:ext uri="{FF2B5EF4-FFF2-40B4-BE49-F238E27FC236}">
                <a16:creationId xmlns:a16="http://schemas.microsoft.com/office/drawing/2014/main" id="{02A41AC5-C5A9-75CC-C696-91B7EC3E633C}"/>
              </a:ext>
            </a:extLst>
          </p:cNvPr>
          <p:cNvSpPr/>
          <p:nvPr/>
        </p:nvSpPr>
        <p:spPr>
          <a:xfrm>
            <a:off x="5951538" y="6597650"/>
            <a:ext cx="288925" cy="26035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BA66A944-A24C-8F6A-6370-31429A446039}"/>
              </a:ext>
            </a:extLst>
          </p:cNvPr>
          <p:cNvSpPr>
            <a:spLocks noGrp="1"/>
          </p:cNvSpPr>
          <p:nvPr>
            <p:ph type="title"/>
          </p:nvPr>
        </p:nvSpPr>
        <p:spPr/>
        <p:txBody>
          <a:bodyPr/>
          <a:lstStyle/>
          <a:p>
            <a:r>
              <a:rPr lang="ru-RU" dirty="0"/>
              <a:t>Почему нам доверяют</a:t>
            </a:r>
          </a:p>
        </p:txBody>
      </p:sp>
      <p:sp>
        <p:nvSpPr>
          <p:cNvPr id="4" name="Текст 2">
            <a:extLst>
              <a:ext uri="{FF2B5EF4-FFF2-40B4-BE49-F238E27FC236}">
                <a16:creationId xmlns:a16="http://schemas.microsoft.com/office/drawing/2014/main" id="{5CAED804-AC49-5CD0-8439-8E61E9A134B9}"/>
              </a:ext>
            </a:extLst>
          </p:cNvPr>
          <p:cNvSpPr txBox="1">
            <a:spLocks/>
          </p:cNvSpPr>
          <p:nvPr/>
        </p:nvSpPr>
        <p:spPr>
          <a:xfrm>
            <a:off x="263525" y="1268414"/>
            <a:ext cx="2869142"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МЫ СОЗДАЕМ СТАНДАРТЫ, А НЕ ПРОСТО СЛЕДУЕМ ИМ</a:t>
            </a:r>
          </a:p>
        </p:txBody>
      </p:sp>
      <p:sp>
        <p:nvSpPr>
          <p:cNvPr id="5" name="Текст 2">
            <a:extLst>
              <a:ext uri="{FF2B5EF4-FFF2-40B4-BE49-F238E27FC236}">
                <a16:creationId xmlns:a16="http://schemas.microsoft.com/office/drawing/2014/main" id="{4852D707-FE9F-FE69-8415-05A39E817E88}"/>
              </a:ext>
            </a:extLst>
          </p:cNvPr>
          <p:cNvSpPr txBox="1">
            <a:spLocks/>
          </p:cNvSpPr>
          <p:nvPr/>
        </p:nvSpPr>
        <p:spPr>
          <a:xfrm>
            <a:off x="263525" y="1822450"/>
            <a:ext cx="3157007" cy="81068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Эксперты «ЭЛВИС-ПЛЮС» — соавторы международного стандарта </a:t>
            </a:r>
            <a:r>
              <a:rPr lang="ru-RU" dirty="0" err="1"/>
              <a:t>IPsec</a:t>
            </a:r>
            <a:r>
              <a:rPr lang="ru-RU" dirty="0"/>
              <a:t> и члены Международного союза электросвязи (ITU)</a:t>
            </a:r>
          </a:p>
        </p:txBody>
      </p:sp>
      <p:sp>
        <p:nvSpPr>
          <p:cNvPr id="9" name="Текст 2">
            <a:extLst>
              <a:ext uri="{FF2B5EF4-FFF2-40B4-BE49-F238E27FC236}">
                <a16:creationId xmlns:a16="http://schemas.microsoft.com/office/drawing/2014/main" id="{B139B76F-24AE-CEA9-1CAE-23EAD5EC06FA}"/>
              </a:ext>
            </a:extLst>
          </p:cNvPr>
          <p:cNvSpPr txBox="1">
            <a:spLocks/>
          </p:cNvSpPr>
          <p:nvPr/>
        </p:nvSpPr>
        <p:spPr>
          <a:xfrm>
            <a:off x="4241800" y="5310984"/>
            <a:ext cx="3690938"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ПРОВЕРЕНО ДЕСЯТИЛЕТИЯМИ </a:t>
            </a:r>
            <a:br>
              <a:rPr lang="ru-RU" sz="1600" dirty="0">
                <a:solidFill>
                  <a:schemeClr val="accent2"/>
                </a:solidFill>
              </a:rPr>
            </a:br>
            <a:r>
              <a:rPr lang="ru-RU" sz="1600" dirty="0">
                <a:solidFill>
                  <a:schemeClr val="accent2"/>
                </a:solidFill>
              </a:rPr>
              <a:t>В ЭКСТРЕМАЛЬНЫХ МАСШТАБАХ</a:t>
            </a:r>
          </a:p>
        </p:txBody>
      </p:sp>
      <p:sp>
        <p:nvSpPr>
          <p:cNvPr id="10" name="Текст 2">
            <a:extLst>
              <a:ext uri="{FF2B5EF4-FFF2-40B4-BE49-F238E27FC236}">
                <a16:creationId xmlns:a16="http://schemas.microsoft.com/office/drawing/2014/main" id="{CF945C3C-BA8C-D7CE-A544-44AFD5185255}"/>
              </a:ext>
            </a:extLst>
          </p:cNvPr>
          <p:cNvSpPr txBox="1">
            <a:spLocks/>
          </p:cNvSpPr>
          <p:nvPr/>
        </p:nvSpPr>
        <p:spPr>
          <a:xfrm>
            <a:off x="4241800" y="5865020"/>
            <a:ext cx="2853267" cy="465137"/>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Уверенность в том, что решение не «упадет» под нагрузкой</a:t>
            </a:r>
          </a:p>
        </p:txBody>
      </p:sp>
      <p:sp>
        <p:nvSpPr>
          <p:cNvPr id="11" name="Текст 2">
            <a:extLst>
              <a:ext uri="{FF2B5EF4-FFF2-40B4-BE49-F238E27FC236}">
                <a16:creationId xmlns:a16="http://schemas.microsoft.com/office/drawing/2014/main" id="{5EBBA625-4CA7-30E6-FB73-8E62360BC009}"/>
              </a:ext>
            </a:extLst>
          </p:cNvPr>
          <p:cNvSpPr txBox="1">
            <a:spLocks/>
          </p:cNvSpPr>
          <p:nvPr/>
        </p:nvSpPr>
        <p:spPr>
          <a:xfrm>
            <a:off x="8220075" y="1268414"/>
            <a:ext cx="2869142"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ПРОЗРАЧНАЯ ЭКОНОМИКА БЕЗ СКРЫТЫХ УСЛОВИЙ</a:t>
            </a:r>
          </a:p>
        </p:txBody>
      </p:sp>
      <p:sp>
        <p:nvSpPr>
          <p:cNvPr id="12" name="Текст 2">
            <a:extLst>
              <a:ext uri="{FF2B5EF4-FFF2-40B4-BE49-F238E27FC236}">
                <a16:creationId xmlns:a16="http://schemas.microsoft.com/office/drawing/2014/main" id="{7944651A-08AC-7BCA-2DDE-D28B306867EA}"/>
              </a:ext>
            </a:extLst>
          </p:cNvPr>
          <p:cNvSpPr txBox="1">
            <a:spLocks/>
          </p:cNvSpPr>
          <p:nvPr/>
        </p:nvSpPr>
        <p:spPr>
          <a:xfrm>
            <a:off x="8220076" y="1822450"/>
            <a:ext cx="2160058" cy="81068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Прогнозируемый бюджет и лучший TCO на рынке</a:t>
            </a:r>
          </a:p>
        </p:txBody>
      </p:sp>
      <p:pic>
        <p:nvPicPr>
          <p:cNvPr id="16" name="Рисунок 15">
            <a:extLst>
              <a:ext uri="{FF2B5EF4-FFF2-40B4-BE49-F238E27FC236}">
                <a16:creationId xmlns:a16="http://schemas.microsoft.com/office/drawing/2014/main" id="{C05D8224-57F8-54F5-D94B-EB934FB3ED85}"/>
              </a:ext>
            </a:extLst>
          </p:cNvPr>
          <p:cNvPicPr>
            <a:picLocks noChangeAspect="1"/>
          </p:cNvPicPr>
          <p:nvPr/>
        </p:nvPicPr>
        <p:blipFill>
          <a:blip r:embed="rId3"/>
          <a:srcRect l="25360" r="10944"/>
          <a:stretch>
            <a:fillRect/>
          </a:stretch>
        </p:blipFill>
        <p:spPr>
          <a:xfrm>
            <a:off x="263524" y="2717800"/>
            <a:ext cx="3708399" cy="3879848"/>
          </a:xfrm>
          <a:prstGeom prst="roundRect">
            <a:avLst>
              <a:gd name="adj" fmla="val 2797"/>
            </a:avLst>
          </a:prstGeom>
        </p:spPr>
      </p:pic>
      <p:pic>
        <p:nvPicPr>
          <p:cNvPr id="25" name="Рисунок 24">
            <a:extLst>
              <a:ext uri="{FF2B5EF4-FFF2-40B4-BE49-F238E27FC236}">
                <a16:creationId xmlns:a16="http://schemas.microsoft.com/office/drawing/2014/main" id="{91A78097-7D36-540F-3DD9-4069B1F7B31C}"/>
              </a:ext>
            </a:extLst>
          </p:cNvPr>
          <p:cNvPicPr>
            <a:picLocks noChangeAspect="1"/>
          </p:cNvPicPr>
          <p:nvPr/>
        </p:nvPicPr>
        <p:blipFill>
          <a:blip r:embed="rId4"/>
          <a:srcRect l="14166" r="14166"/>
          <a:stretch/>
        </p:blipFill>
        <p:spPr>
          <a:xfrm>
            <a:off x="4241800" y="1265052"/>
            <a:ext cx="3708399" cy="3880800"/>
          </a:xfrm>
          <a:prstGeom prst="roundRect">
            <a:avLst>
              <a:gd name="adj" fmla="val 2683"/>
            </a:avLst>
          </a:prstGeom>
        </p:spPr>
      </p:pic>
      <p:pic>
        <p:nvPicPr>
          <p:cNvPr id="26" name="Рисунок 25">
            <a:extLst>
              <a:ext uri="{FF2B5EF4-FFF2-40B4-BE49-F238E27FC236}">
                <a16:creationId xmlns:a16="http://schemas.microsoft.com/office/drawing/2014/main" id="{D592B052-355D-48A6-5B1F-8BAA9CDFC391}"/>
              </a:ext>
            </a:extLst>
          </p:cNvPr>
          <p:cNvPicPr>
            <a:picLocks noChangeAspect="1"/>
          </p:cNvPicPr>
          <p:nvPr/>
        </p:nvPicPr>
        <p:blipFill>
          <a:blip r:embed="rId5"/>
          <a:srcRect l="18140" r="18140"/>
          <a:stretch/>
        </p:blipFill>
        <p:spPr>
          <a:xfrm>
            <a:off x="8220075" y="2717800"/>
            <a:ext cx="3708399" cy="3879848"/>
          </a:xfrm>
          <a:prstGeom prst="roundRect">
            <a:avLst>
              <a:gd name="adj" fmla="val 2985"/>
            </a:avLst>
          </a:prstGeom>
        </p:spPr>
      </p:pic>
    </p:spTree>
    <p:extLst>
      <p:ext uri="{BB962C8B-B14F-4D97-AF65-F5344CB8AC3E}">
        <p14:creationId xmlns:p14="http://schemas.microsoft.com/office/powerpoint/2010/main" val="27683446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EB30D56-9E94-BC10-297D-0F304FDF46E5}"/>
              </a:ext>
            </a:extLst>
          </p:cNvPr>
          <p:cNvSpPr>
            <a:spLocks noGrp="1"/>
          </p:cNvSpPr>
          <p:nvPr>
            <p:ph type="title"/>
          </p:nvPr>
        </p:nvSpPr>
        <p:spPr/>
        <p:txBody>
          <a:bodyPr/>
          <a:lstStyle/>
          <a:p>
            <a:r>
              <a:rPr lang="ru-RU" dirty="0"/>
              <a:t>Процесс взаимодействия</a:t>
            </a:r>
          </a:p>
        </p:txBody>
      </p:sp>
      <p:sp>
        <p:nvSpPr>
          <p:cNvPr id="4" name="Текст 2">
            <a:extLst>
              <a:ext uri="{FF2B5EF4-FFF2-40B4-BE49-F238E27FC236}">
                <a16:creationId xmlns:a16="http://schemas.microsoft.com/office/drawing/2014/main" id="{8BEF99F1-7CDF-D872-AB74-0C195E9DDC31}"/>
              </a:ext>
            </a:extLst>
          </p:cNvPr>
          <p:cNvSpPr txBox="1">
            <a:spLocks/>
          </p:cNvSpPr>
          <p:nvPr/>
        </p:nvSpPr>
        <p:spPr>
          <a:xfrm>
            <a:off x="263525" y="2374652"/>
            <a:ext cx="2149475" cy="680720"/>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Получите необходимую информацию через телефон или почту</a:t>
            </a:r>
          </a:p>
        </p:txBody>
      </p:sp>
      <p:sp>
        <p:nvSpPr>
          <p:cNvPr id="5" name="Овал 4">
            <a:extLst>
              <a:ext uri="{FF2B5EF4-FFF2-40B4-BE49-F238E27FC236}">
                <a16:creationId xmlns:a16="http://schemas.microsoft.com/office/drawing/2014/main" id="{7D84658C-3A40-79FC-A479-CC9303864E9F}"/>
              </a:ext>
            </a:extLst>
          </p:cNvPr>
          <p:cNvSpPr/>
          <p:nvPr/>
        </p:nvSpPr>
        <p:spPr>
          <a:xfrm>
            <a:off x="263525" y="1252433"/>
            <a:ext cx="576000" cy="576000"/>
          </a:xfrm>
          <a:prstGeom prst="ellipse">
            <a:avLst/>
          </a:prstGeom>
          <a:solidFill>
            <a:schemeClr val="tx2">
              <a:lumMod val="90000"/>
              <a:lumOff val="10000"/>
            </a:schemeClr>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Текст 2">
            <a:extLst>
              <a:ext uri="{FF2B5EF4-FFF2-40B4-BE49-F238E27FC236}">
                <a16:creationId xmlns:a16="http://schemas.microsoft.com/office/drawing/2014/main" id="{61714E7E-5F80-483E-E5BA-0B68298DA472}"/>
              </a:ext>
            </a:extLst>
          </p:cNvPr>
          <p:cNvSpPr txBox="1">
            <a:spLocks/>
          </p:cNvSpPr>
          <p:nvPr/>
        </p:nvSpPr>
        <p:spPr>
          <a:xfrm>
            <a:off x="263525" y="2059419"/>
            <a:ext cx="2149475" cy="29010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ПРЕЗЕНТАЦИЯ</a:t>
            </a:r>
          </a:p>
        </p:txBody>
      </p:sp>
      <p:sp>
        <p:nvSpPr>
          <p:cNvPr id="7" name="Текст 2">
            <a:extLst>
              <a:ext uri="{FF2B5EF4-FFF2-40B4-BE49-F238E27FC236}">
                <a16:creationId xmlns:a16="http://schemas.microsoft.com/office/drawing/2014/main" id="{86C86EDC-EDDA-4A5B-4CD8-778525792DE1}"/>
              </a:ext>
            </a:extLst>
          </p:cNvPr>
          <p:cNvSpPr txBox="1">
            <a:spLocks/>
          </p:cNvSpPr>
          <p:nvPr/>
        </p:nvSpPr>
        <p:spPr>
          <a:xfrm>
            <a:off x="9045707" y="5222495"/>
            <a:ext cx="2882768" cy="920832"/>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Получите круглосуточную поддержку и необходимый сервис</a:t>
            </a:r>
          </a:p>
        </p:txBody>
      </p:sp>
      <p:sp>
        <p:nvSpPr>
          <p:cNvPr id="8" name="Овал 7">
            <a:extLst>
              <a:ext uri="{FF2B5EF4-FFF2-40B4-BE49-F238E27FC236}">
                <a16:creationId xmlns:a16="http://schemas.microsoft.com/office/drawing/2014/main" id="{2B5A2415-1CA3-B546-20C2-4C1CB4E59B3E}"/>
              </a:ext>
            </a:extLst>
          </p:cNvPr>
          <p:cNvSpPr/>
          <p:nvPr/>
        </p:nvSpPr>
        <p:spPr>
          <a:xfrm>
            <a:off x="9045707" y="4070559"/>
            <a:ext cx="576000" cy="576000"/>
          </a:xfrm>
          <a:prstGeom prst="ellipse">
            <a:avLst/>
          </a:prstGeom>
          <a:solidFill>
            <a:schemeClr val="tx2">
              <a:lumMod val="90000"/>
              <a:lumOff val="10000"/>
            </a:schemeClr>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2">
            <a:extLst>
              <a:ext uri="{FF2B5EF4-FFF2-40B4-BE49-F238E27FC236}">
                <a16:creationId xmlns:a16="http://schemas.microsoft.com/office/drawing/2014/main" id="{F31D0DBD-557C-4FD3-9339-68259C1919E9}"/>
              </a:ext>
            </a:extLst>
          </p:cNvPr>
          <p:cNvSpPr txBox="1">
            <a:spLocks/>
          </p:cNvSpPr>
          <p:nvPr/>
        </p:nvSpPr>
        <p:spPr>
          <a:xfrm>
            <a:off x="9045708" y="4877545"/>
            <a:ext cx="2454432" cy="29010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ПОДДЕРЖКА И СЕРВИС</a:t>
            </a:r>
          </a:p>
        </p:txBody>
      </p:sp>
      <p:cxnSp>
        <p:nvCxnSpPr>
          <p:cNvPr id="10" name="Прямая соединительная линия 9">
            <a:extLst>
              <a:ext uri="{FF2B5EF4-FFF2-40B4-BE49-F238E27FC236}">
                <a16:creationId xmlns:a16="http://schemas.microsoft.com/office/drawing/2014/main" id="{054F1ECE-BADB-2254-4B6F-EA0F40715E4D}"/>
              </a:ext>
            </a:extLst>
          </p:cNvPr>
          <p:cNvCxnSpPr>
            <a:cxnSpLocks/>
            <a:stCxn id="12" idx="0"/>
            <a:endCxn id="25" idx="6"/>
          </p:cNvCxnSpPr>
          <p:nvPr/>
        </p:nvCxnSpPr>
        <p:spPr>
          <a:xfrm flipH="1" flipV="1">
            <a:off x="6378822" y="1540433"/>
            <a:ext cx="2183198" cy="279"/>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Дуга 10">
            <a:extLst>
              <a:ext uri="{FF2B5EF4-FFF2-40B4-BE49-F238E27FC236}">
                <a16:creationId xmlns:a16="http://schemas.microsoft.com/office/drawing/2014/main" id="{BEEF8F3A-D14C-5FCA-7F71-23593329762D}"/>
              </a:ext>
            </a:extLst>
          </p:cNvPr>
          <p:cNvSpPr/>
          <p:nvPr/>
        </p:nvSpPr>
        <p:spPr>
          <a:xfrm flipH="1">
            <a:off x="5287417" y="1540712"/>
            <a:ext cx="1540065" cy="1540065"/>
          </a:xfrm>
          <a:prstGeom prst="arc">
            <a:avLst>
              <a:gd name="adj1" fmla="val 16200000"/>
              <a:gd name="adj2" fmla="val 21425475"/>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2" name="Дуга 11">
            <a:extLst>
              <a:ext uri="{FF2B5EF4-FFF2-40B4-BE49-F238E27FC236}">
                <a16:creationId xmlns:a16="http://schemas.microsoft.com/office/drawing/2014/main" id="{2DC59987-0F5D-1079-97F4-DBD2C55E0EC2}"/>
              </a:ext>
            </a:extLst>
          </p:cNvPr>
          <p:cNvSpPr/>
          <p:nvPr/>
        </p:nvSpPr>
        <p:spPr>
          <a:xfrm>
            <a:off x="7791988" y="1540712"/>
            <a:ext cx="1540065" cy="1540065"/>
          </a:xfrm>
          <a:prstGeom prst="arc">
            <a:avLst>
              <a:gd name="adj1" fmla="val 16200000"/>
              <a:gd name="adj2" fmla="val 21425475"/>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3" name="Прямая соединительная линия 12">
            <a:extLst>
              <a:ext uri="{FF2B5EF4-FFF2-40B4-BE49-F238E27FC236}">
                <a16:creationId xmlns:a16="http://schemas.microsoft.com/office/drawing/2014/main" id="{2CECA335-AB95-EAE8-E8BC-D25191F9E5DD}"/>
              </a:ext>
            </a:extLst>
          </p:cNvPr>
          <p:cNvCxnSpPr>
            <a:cxnSpLocks/>
            <a:stCxn id="16" idx="0"/>
            <a:endCxn id="14" idx="0"/>
          </p:cNvCxnSpPr>
          <p:nvPr/>
        </p:nvCxnSpPr>
        <p:spPr>
          <a:xfrm>
            <a:off x="3301046" y="4385797"/>
            <a:ext cx="1216338" cy="0"/>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Дуга 13">
            <a:extLst>
              <a:ext uri="{FF2B5EF4-FFF2-40B4-BE49-F238E27FC236}">
                <a16:creationId xmlns:a16="http://schemas.microsoft.com/office/drawing/2014/main" id="{6A0F1147-232B-33E1-25E3-CD493AD6356B}"/>
              </a:ext>
            </a:extLst>
          </p:cNvPr>
          <p:cNvSpPr/>
          <p:nvPr/>
        </p:nvSpPr>
        <p:spPr>
          <a:xfrm flipV="1">
            <a:off x="3747352" y="2845732"/>
            <a:ext cx="1540065" cy="1540065"/>
          </a:xfrm>
          <a:prstGeom prst="arc">
            <a:avLst>
              <a:gd name="adj1" fmla="val 16200000"/>
              <a:gd name="adj2" fmla="val 21425475"/>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5" name="Дуга 14">
            <a:extLst>
              <a:ext uri="{FF2B5EF4-FFF2-40B4-BE49-F238E27FC236}">
                <a16:creationId xmlns:a16="http://schemas.microsoft.com/office/drawing/2014/main" id="{4531B264-C8CE-0127-2DE3-A7D9FB87A146}"/>
              </a:ext>
            </a:extLst>
          </p:cNvPr>
          <p:cNvSpPr/>
          <p:nvPr/>
        </p:nvSpPr>
        <p:spPr>
          <a:xfrm>
            <a:off x="983525" y="1540712"/>
            <a:ext cx="1540065" cy="1540065"/>
          </a:xfrm>
          <a:prstGeom prst="arc">
            <a:avLst>
              <a:gd name="adj1" fmla="val 16200000"/>
              <a:gd name="adj2" fmla="val 21425475"/>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sp>
        <p:nvSpPr>
          <p:cNvPr id="16" name="Дуга 15">
            <a:extLst>
              <a:ext uri="{FF2B5EF4-FFF2-40B4-BE49-F238E27FC236}">
                <a16:creationId xmlns:a16="http://schemas.microsoft.com/office/drawing/2014/main" id="{4861D0F9-2B23-2E5C-0D39-753A70E03DE5}"/>
              </a:ext>
            </a:extLst>
          </p:cNvPr>
          <p:cNvSpPr/>
          <p:nvPr/>
        </p:nvSpPr>
        <p:spPr>
          <a:xfrm flipH="1" flipV="1">
            <a:off x="2531013" y="2845732"/>
            <a:ext cx="1540065" cy="1540065"/>
          </a:xfrm>
          <a:prstGeom prst="arc">
            <a:avLst>
              <a:gd name="adj1" fmla="val 16200000"/>
              <a:gd name="adj2" fmla="val 21425475"/>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cxnSp>
        <p:nvCxnSpPr>
          <p:cNvPr id="17" name="Прямая соединительная линия 16">
            <a:extLst>
              <a:ext uri="{FF2B5EF4-FFF2-40B4-BE49-F238E27FC236}">
                <a16:creationId xmlns:a16="http://schemas.microsoft.com/office/drawing/2014/main" id="{67E8A66C-EF14-42A5-C3A0-7ECBC2E37394}"/>
              </a:ext>
            </a:extLst>
          </p:cNvPr>
          <p:cNvCxnSpPr>
            <a:cxnSpLocks/>
            <a:stCxn id="8" idx="0"/>
            <a:endCxn id="12" idx="2"/>
          </p:cNvCxnSpPr>
          <p:nvPr/>
        </p:nvCxnSpPr>
        <p:spPr>
          <a:xfrm flipH="1" flipV="1">
            <a:off x="9331061" y="2271669"/>
            <a:ext cx="2646" cy="1798890"/>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 name="Прямая соединительная линия 17">
            <a:extLst>
              <a:ext uri="{FF2B5EF4-FFF2-40B4-BE49-F238E27FC236}">
                <a16:creationId xmlns:a16="http://schemas.microsoft.com/office/drawing/2014/main" id="{5E81B53A-A395-13D1-8E82-7141A6F94516}"/>
              </a:ext>
            </a:extLst>
          </p:cNvPr>
          <p:cNvCxnSpPr>
            <a:cxnSpLocks/>
            <a:stCxn id="14" idx="2"/>
            <a:endCxn id="11" idx="2"/>
          </p:cNvCxnSpPr>
          <p:nvPr/>
        </p:nvCxnSpPr>
        <p:spPr>
          <a:xfrm flipV="1">
            <a:off x="5286425" y="2271669"/>
            <a:ext cx="1984" cy="1383171"/>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 name="Прямая соединительная линия 18">
            <a:extLst>
              <a:ext uri="{FF2B5EF4-FFF2-40B4-BE49-F238E27FC236}">
                <a16:creationId xmlns:a16="http://schemas.microsoft.com/office/drawing/2014/main" id="{862D0F4B-E54D-C1DD-B462-7B649739CF03}"/>
              </a:ext>
            </a:extLst>
          </p:cNvPr>
          <p:cNvCxnSpPr>
            <a:cxnSpLocks/>
            <a:stCxn id="16" idx="2"/>
            <a:endCxn id="15" idx="2"/>
          </p:cNvCxnSpPr>
          <p:nvPr/>
        </p:nvCxnSpPr>
        <p:spPr>
          <a:xfrm flipH="1" flipV="1">
            <a:off x="2522598" y="2271669"/>
            <a:ext cx="9407" cy="1383171"/>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0" name="Текст 2">
            <a:extLst>
              <a:ext uri="{FF2B5EF4-FFF2-40B4-BE49-F238E27FC236}">
                <a16:creationId xmlns:a16="http://schemas.microsoft.com/office/drawing/2014/main" id="{14716A8B-6AE4-E433-0A62-B89326A51AB9}"/>
              </a:ext>
            </a:extLst>
          </p:cNvPr>
          <p:cNvSpPr txBox="1">
            <a:spLocks/>
          </p:cNvSpPr>
          <p:nvPr/>
        </p:nvSpPr>
        <p:spPr>
          <a:xfrm>
            <a:off x="3613704" y="5222495"/>
            <a:ext cx="3213778" cy="920832"/>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bg1"/>
                </a:solidFill>
              </a:rPr>
              <a:t>Ознакомьтесь с решением лично </a:t>
            </a:r>
            <a:br>
              <a:rPr lang="ru-RU" dirty="0">
                <a:solidFill>
                  <a:schemeClr val="bg1"/>
                </a:solidFill>
              </a:rPr>
            </a:br>
            <a:r>
              <a:rPr lang="ru-RU" dirty="0">
                <a:solidFill>
                  <a:schemeClr val="bg1"/>
                </a:solidFill>
              </a:rPr>
              <a:t>в рамках демонстрации по ВКС       или нагрузочного тестирования </a:t>
            </a:r>
          </a:p>
        </p:txBody>
      </p:sp>
      <p:sp>
        <p:nvSpPr>
          <p:cNvPr id="21" name="Овал 20">
            <a:extLst>
              <a:ext uri="{FF2B5EF4-FFF2-40B4-BE49-F238E27FC236}">
                <a16:creationId xmlns:a16="http://schemas.microsoft.com/office/drawing/2014/main" id="{E13EDA15-D654-FF1D-A530-39ADF1F15062}"/>
              </a:ext>
            </a:extLst>
          </p:cNvPr>
          <p:cNvSpPr/>
          <p:nvPr/>
        </p:nvSpPr>
        <p:spPr>
          <a:xfrm>
            <a:off x="3613704" y="4100277"/>
            <a:ext cx="576000" cy="576000"/>
          </a:xfrm>
          <a:prstGeom prst="ellipse">
            <a:avLst/>
          </a:prstGeom>
          <a:solidFill>
            <a:schemeClr val="tx2">
              <a:lumMod val="90000"/>
              <a:lumOff val="10000"/>
            </a:schemeClr>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Текст 2">
            <a:extLst>
              <a:ext uri="{FF2B5EF4-FFF2-40B4-BE49-F238E27FC236}">
                <a16:creationId xmlns:a16="http://schemas.microsoft.com/office/drawing/2014/main" id="{D55D3713-D46B-5BEE-58E1-C1D5D91B5FCC}"/>
              </a:ext>
            </a:extLst>
          </p:cNvPr>
          <p:cNvSpPr txBox="1">
            <a:spLocks/>
          </p:cNvSpPr>
          <p:nvPr/>
        </p:nvSpPr>
        <p:spPr>
          <a:xfrm>
            <a:off x="3613704" y="4907263"/>
            <a:ext cx="2149475" cy="29010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ДЕМОНСТРАЦИЯ </a:t>
            </a:r>
          </a:p>
        </p:txBody>
      </p:sp>
      <p:cxnSp>
        <p:nvCxnSpPr>
          <p:cNvPr id="23" name="Прямая соединительная линия 22">
            <a:extLst>
              <a:ext uri="{FF2B5EF4-FFF2-40B4-BE49-F238E27FC236}">
                <a16:creationId xmlns:a16="http://schemas.microsoft.com/office/drawing/2014/main" id="{263953CE-F1A7-A104-99B3-CF08EB344C52}"/>
              </a:ext>
            </a:extLst>
          </p:cNvPr>
          <p:cNvCxnSpPr>
            <a:cxnSpLocks/>
            <a:stCxn id="15" idx="0"/>
            <a:endCxn id="5" idx="6"/>
          </p:cNvCxnSpPr>
          <p:nvPr/>
        </p:nvCxnSpPr>
        <p:spPr>
          <a:xfrm flipH="1" flipV="1">
            <a:off x="839525" y="1540433"/>
            <a:ext cx="914032" cy="279"/>
          </a:xfrm>
          <a:prstGeom prst="line">
            <a:avLst/>
          </a:prstGeom>
          <a:ln w="9525">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4" name="Текст 2">
            <a:extLst>
              <a:ext uri="{FF2B5EF4-FFF2-40B4-BE49-F238E27FC236}">
                <a16:creationId xmlns:a16="http://schemas.microsoft.com/office/drawing/2014/main" id="{486AC541-3A6E-0956-B601-42EC987239D7}"/>
              </a:ext>
            </a:extLst>
          </p:cNvPr>
          <p:cNvSpPr txBox="1">
            <a:spLocks/>
          </p:cNvSpPr>
          <p:nvPr/>
        </p:nvSpPr>
        <p:spPr>
          <a:xfrm>
            <a:off x="5802823" y="2374651"/>
            <a:ext cx="3240000" cy="1224827"/>
          </a:xfrm>
          <a:prstGeom prst="rect">
            <a:avLst/>
          </a:prstGeom>
        </p:spPr>
        <p:txBody>
          <a:bodyPr lIns="0" tIns="0" rIns="0" bIns="0" anchor="t"/>
          <a:lstStyle>
            <a:defPPr>
              <a:defRPr lang="ru-RU"/>
            </a:defPPr>
            <a:lvl1pPr marL="180000" indent="-180000">
              <a:lnSpc>
                <a:spcPct val="90000"/>
              </a:lnSpc>
              <a:spcBef>
                <a:spcPts val="0"/>
              </a:spcBef>
              <a:spcAft>
                <a:spcPts val="600"/>
              </a:spcAft>
              <a:buClr>
                <a:schemeClr val="accent2"/>
              </a:buClr>
              <a:buFont typeface="Arial" panose="020B0604020202020204" pitchFamily="34" charset="0"/>
              <a:buChar char="•"/>
              <a:defRPr sz="1400">
                <a:solidFill>
                  <a:schemeClr val="bg1"/>
                </a:solidFill>
                <a:latin typeface="+mj-lt"/>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indent="0">
              <a:lnSpc>
                <a:spcPct val="90000"/>
              </a:lnSpc>
              <a:spcBef>
                <a:spcPts val="500"/>
              </a:spcBef>
              <a:buFont typeface="Arial" panose="020B0604020202020204" pitchFamily="34" charset="0"/>
              <a:buNone/>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ru-RU" dirty="0"/>
              <a:t>Получите выгодное готовое </a:t>
            </a:r>
            <a:br>
              <a:rPr lang="ru-RU" dirty="0"/>
            </a:br>
            <a:r>
              <a:rPr lang="ru-RU" dirty="0"/>
              <a:t>решение в разных вариантах</a:t>
            </a:r>
          </a:p>
          <a:p>
            <a:r>
              <a:rPr lang="ru-RU" dirty="0"/>
              <a:t>Проведите обучение администраторов для эксплуатации </a:t>
            </a:r>
          </a:p>
          <a:p>
            <a:r>
              <a:rPr lang="ru-RU" dirty="0"/>
              <a:t>Партнерская сеть «</a:t>
            </a:r>
            <a:r>
              <a:rPr lang="ru-RU" dirty="0" err="1"/>
              <a:t>Солара</a:t>
            </a:r>
            <a:r>
              <a:rPr lang="ru-RU" dirty="0"/>
              <a:t>»</a:t>
            </a:r>
          </a:p>
        </p:txBody>
      </p:sp>
      <p:sp>
        <p:nvSpPr>
          <p:cNvPr id="25" name="Овал 24">
            <a:extLst>
              <a:ext uri="{FF2B5EF4-FFF2-40B4-BE49-F238E27FC236}">
                <a16:creationId xmlns:a16="http://schemas.microsoft.com/office/drawing/2014/main" id="{171155DD-0EEC-A8BE-F622-0534C90C5BEE}"/>
              </a:ext>
            </a:extLst>
          </p:cNvPr>
          <p:cNvSpPr/>
          <p:nvPr/>
        </p:nvSpPr>
        <p:spPr>
          <a:xfrm>
            <a:off x="5802822" y="1252433"/>
            <a:ext cx="576000" cy="576000"/>
          </a:xfrm>
          <a:prstGeom prst="ellipse">
            <a:avLst/>
          </a:prstGeom>
          <a:solidFill>
            <a:schemeClr val="tx2">
              <a:lumMod val="90000"/>
              <a:lumOff val="10000"/>
            </a:schemeClr>
          </a:solidFill>
          <a:ln w="9525">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6" name="Текст 2">
            <a:extLst>
              <a:ext uri="{FF2B5EF4-FFF2-40B4-BE49-F238E27FC236}">
                <a16:creationId xmlns:a16="http://schemas.microsoft.com/office/drawing/2014/main" id="{8CA6A1EE-FEE6-E502-3950-83467890BB1A}"/>
              </a:ext>
            </a:extLst>
          </p:cNvPr>
          <p:cNvSpPr txBox="1">
            <a:spLocks/>
          </p:cNvSpPr>
          <p:nvPr/>
        </p:nvSpPr>
        <p:spPr>
          <a:xfrm>
            <a:off x="5802822" y="2059419"/>
            <a:ext cx="2686730" cy="29010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ПОСТАВКА И ВНЕДРЕНИЕ</a:t>
            </a:r>
          </a:p>
        </p:txBody>
      </p:sp>
      <p:pic>
        <p:nvPicPr>
          <p:cNvPr id="27" name="Рисунок 26">
            <a:extLst>
              <a:ext uri="{FF2B5EF4-FFF2-40B4-BE49-F238E27FC236}">
                <a16:creationId xmlns:a16="http://schemas.microsoft.com/office/drawing/2014/main" id="{1B302D8C-4376-2ED4-C878-879CB588FE7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07525" y="1396433"/>
            <a:ext cx="288000" cy="288000"/>
          </a:xfrm>
          <a:prstGeom prst="rect">
            <a:avLst/>
          </a:prstGeom>
        </p:spPr>
      </p:pic>
      <p:pic>
        <p:nvPicPr>
          <p:cNvPr id="28" name="Рисунок 27">
            <a:extLst>
              <a:ext uri="{FF2B5EF4-FFF2-40B4-BE49-F238E27FC236}">
                <a16:creationId xmlns:a16="http://schemas.microsoft.com/office/drawing/2014/main" id="{643D2905-34BD-00AD-D0B9-9AC209627C9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757704" y="4244277"/>
            <a:ext cx="288000" cy="288000"/>
          </a:xfrm>
          <a:prstGeom prst="rect">
            <a:avLst/>
          </a:prstGeom>
        </p:spPr>
      </p:pic>
      <p:pic>
        <p:nvPicPr>
          <p:cNvPr id="29" name="Рисунок 28">
            <a:extLst>
              <a:ext uri="{FF2B5EF4-FFF2-40B4-BE49-F238E27FC236}">
                <a16:creationId xmlns:a16="http://schemas.microsoft.com/office/drawing/2014/main" id="{0045BEDE-7271-3203-AB78-B666431A6F4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46822" y="1396433"/>
            <a:ext cx="288000" cy="288000"/>
          </a:xfrm>
          <a:prstGeom prst="rect">
            <a:avLst/>
          </a:prstGeom>
        </p:spPr>
      </p:pic>
      <p:pic>
        <p:nvPicPr>
          <p:cNvPr id="30" name="Рисунок 29">
            <a:extLst>
              <a:ext uri="{FF2B5EF4-FFF2-40B4-BE49-F238E27FC236}">
                <a16:creationId xmlns:a16="http://schemas.microsoft.com/office/drawing/2014/main" id="{FE6ABE15-1E94-2A02-6153-412F274D292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189708" y="4214559"/>
            <a:ext cx="288000" cy="288000"/>
          </a:xfrm>
          <a:prstGeom prst="rect">
            <a:avLst/>
          </a:prstGeom>
        </p:spPr>
      </p:pic>
      <p:grpSp>
        <p:nvGrpSpPr>
          <p:cNvPr id="31" name="Группа 30">
            <a:extLst>
              <a:ext uri="{FF2B5EF4-FFF2-40B4-BE49-F238E27FC236}">
                <a16:creationId xmlns:a16="http://schemas.microsoft.com/office/drawing/2014/main" id="{7B1DF34B-2308-54DA-CDAD-B17737495F4A}"/>
              </a:ext>
            </a:extLst>
          </p:cNvPr>
          <p:cNvGrpSpPr/>
          <p:nvPr/>
        </p:nvGrpSpPr>
        <p:grpSpPr>
          <a:xfrm>
            <a:off x="6219915" y="1229235"/>
            <a:ext cx="216026" cy="216026"/>
            <a:chOff x="3450937" y="2076683"/>
            <a:chExt cx="216026" cy="216026"/>
          </a:xfrm>
        </p:grpSpPr>
        <p:sp>
          <p:nvSpPr>
            <p:cNvPr id="32" name="Овал 31">
              <a:extLst>
                <a:ext uri="{FF2B5EF4-FFF2-40B4-BE49-F238E27FC236}">
                  <a16:creationId xmlns:a16="http://schemas.microsoft.com/office/drawing/2014/main" id="{6929F764-BB64-8453-076C-3E06328A67B8}"/>
                </a:ext>
              </a:extLst>
            </p:cNvPr>
            <p:cNvSpPr/>
            <p:nvPr/>
          </p:nvSpPr>
          <p:spPr>
            <a:xfrm>
              <a:off x="3450937" y="2076683"/>
              <a:ext cx="216026" cy="216026"/>
            </a:xfrm>
            <a:prstGeom prst="ellipse">
              <a:avLst/>
            </a:prstGeom>
            <a:solidFill>
              <a:schemeClr val="tx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endParaRPr lang="ru-RU" sz="1000" dirty="0">
                <a:solidFill>
                  <a:schemeClr val="bg1"/>
                </a:solidFill>
              </a:endParaRPr>
            </a:p>
          </p:txBody>
        </p:sp>
        <p:grpSp>
          <p:nvGrpSpPr>
            <p:cNvPr id="33" name="Группа 32">
              <a:extLst>
                <a:ext uri="{FF2B5EF4-FFF2-40B4-BE49-F238E27FC236}">
                  <a16:creationId xmlns:a16="http://schemas.microsoft.com/office/drawing/2014/main" id="{68C43825-4D34-A512-0598-8690A0F309D3}"/>
                </a:ext>
              </a:extLst>
            </p:cNvPr>
            <p:cNvGrpSpPr/>
            <p:nvPr/>
          </p:nvGrpSpPr>
          <p:grpSpPr>
            <a:xfrm rot="5400000">
              <a:off x="3515593" y="2156561"/>
              <a:ext cx="112120" cy="62623"/>
              <a:chOff x="3850105" y="1905802"/>
              <a:chExt cx="1169570" cy="653248"/>
            </a:xfrm>
          </p:grpSpPr>
          <p:sp>
            <p:nvSpPr>
              <p:cNvPr id="34" name="Равнобедренный треугольник 33">
                <a:extLst>
                  <a:ext uri="{FF2B5EF4-FFF2-40B4-BE49-F238E27FC236}">
                    <a16:creationId xmlns:a16="http://schemas.microsoft.com/office/drawing/2014/main" id="{3BF6FBCE-F4FB-3B8B-423B-5F9AFFBD957A}"/>
                  </a:ext>
                </a:extLst>
              </p:cNvPr>
              <p:cNvSpPr/>
              <p:nvPr/>
            </p:nvSpPr>
            <p:spPr>
              <a:xfrm>
                <a:off x="3850105" y="1905802"/>
                <a:ext cx="543865" cy="649451"/>
              </a:xfrm>
              <a:prstGeom prst="triangle">
                <a:avLst/>
              </a:prstGeom>
              <a:solidFill>
                <a:schemeClr val="accent1">
                  <a:alpha val="0"/>
                </a:schemeClr>
              </a:solidFill>
              <a:ln w="12700">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35" name="Прямая соединительная линия 34">
                <a:extLst>
                  <a:ext uri="{FF2B5EF4-FFF2-40B4-BE49-F238E27FC236}">
                    <a16:creationId xmlns:a16="http://schemas.microsoft.com/office/drawing/2014/main" id="{53F061CD-451B-512C-484F-DA7F320C1C7C}"/>
                  </a:ext>
                </a:extLst>
              </p:cNvPr>
              <p:cNvCxnSpPr>
                <a:stCxn id="34" idx="2"/>
              </p:cNvCxnSpPr>
              <p:nvPr/>
            </p:nvCxnSpPr>
            <p:spPr>
              <a:xfrm>
                <a:off x="3850105" y="2555253"/>
                <a:ext cx="1169570" cy="3797"/>
              </a:xfrm>
              <a:prstGeom prst="line">
                <a:avLst/>
              </a:prstGeom>
              <a:ln w="12700">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sp>
        <p:nvSpPr>
          <p:cNvPr id="36" name="Прямоугольник: скругленные углы 35">
            <a:extLst>
              <a:ext uri="{FF2B5EF4-FFF2-40B4-BE49-F238E27FC236}">
                <a16:creationId xmlns:a16="http://schemas.microsoft.com/office/drawing/2014/main" id="{29BE54EC-7E65-5C61-06D5-F41492722D3F}"/>
              </a:ext>
            </a:extLst>
          </p:cNvPr>
          <p:cNvSpPr/>
          <p:nvPr/>
        </p:nvSpPr>
        <p:spPr>
          <a:xfrm>
            <a:off x="9454759" y="4052910"/>
            <a:ext cx="513683" cy="213614"/>
          </a:xfrm>
          <a:prstGeom prst="roundRect">
            <a:avLst>
              <a:gd name="adj" fmla="val 50000"/>
            </a:avLst>
          </a:prstGeom>
          <a:solidFill>
            <a:schemeClr val="tx2"/>
          </a:solidFill>
          <a:ln>
            <a:solidFill>
              <a:schemeClr val="tx2">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ru-RU" sz="1000" dirty="0">
                <a:solidFill>
                  <a:schemeClr val="tx2">
                    <a:lumMod val="50000"/>
                    <a:lumOff val="50000"/>
                  </a:schemeClr>
                </a:solidFill>
              </a:rPr>
              <a:t>1 год</a:t>
            </a:r>
          </a:p>
        </p:txBody>
      </p:sp>
    </p:spTree>
    <p:extLst>
      <p:ext uri="{BB962C8B-B14F-4D97-AF65-F5344CB8AC3E}">
        <p14:creationId xmlns:p14="http://schemas.microsoft.com/office/powerpoint/2010/main" val="31182229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Text Placeholder 22">
            <a:extLst>
              <a:ext uri="{FF2B5EF4-FFF2-40B4-BE49-F238E27FC236}">
                <a16:creationId xmlns:a16="http://schemas.microsoft.com/office/drawing/2014/main" id="{E48C4978-E2A6-616F-118D-5FB2B6F5E3C9}"/>
              </a:ext>
            </a:extLst>
          </p:cNvPr>
          <p:cNvSpPr txBox="1">
            <a:spLocks/>
          </p:cNvSpPr>
          <p:nvPr/>
        </p:nvSpPr>
        <p:spPr>
          <a:xfrm>
            <a:off x="4485734" y="6372932"/>
            <a:ext cx="3238256" cy="27305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RU" sz="1700" kern="1200" dirty="0">
                <a:solidFill>
                  <a:schemeClr val="tx1"/>
                </a:solidFill>
                <a:effectLst/>
                <a:latin typeface="ONY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lang="en-RU" sz="1700" kern="1200" dirty="0">
                <a:solidFill>
                  <a:schemeClr val="bg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113" lvl="1" indent="0">
              <a:buFontTx/>
              <a:buNone/>
            </a:pPr>
            <a:endParaRPr lang="ru-RU" dirty="0"/>
          </a:p>
        </p:txBody>
      </p:sp>
      <p:pic>
        <p:nvPicPr>
          <p:cNvPr id="7" name="Рисунок 6">
            <a:hlinkClick r:id="rId3"/>
            <a:extLst>
              <a:ext uri="{FF2B5EF4-FFF2-40B4-BE49-F238E27FC236}">
                <a16:creationId xmlns:a16="http://schemas.microsoft.com/office/drawing/2014/main" id="{FE712373-7DFD-42B4-9FEA-3AC9788EE6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12350" y="6140450"/>
            <a:ext cx="457200" cy="457200"/>
          </a:xfrm>
          <a:prstGeom prst="rect">
            <a:avLst/>
          </a:prstGeom>
        </p:spPr>
      </p:pic>
      <p:pic>
        <p:nvPicPr>
          <p:cNvPr id="8" name="Рисунок 7">
            <a:hlinkClick r:id="rId6"/>
            <a:extLst>
              <a:ext uri="{FF2B5EF4-FFF2-40B4-BE49-F238E27FC236}">
                <a16:creationId xmlns:a16="http://schemas.microsoft.com/office/drawing/2014/main" id="{0585FD4F-83CC-42CC-90FD-B9695BB68C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75269" y="6140450"/>
            <a:ext cx="457200" cy="457200"/>
          </a:xfrm>
          <a:prstGeom prst="rect">
            <a:avLst/>
          </a:prstGeom>
        </p:spPr>
      </p:pic>
      <p:sp>
        <p:nvSpPr>
          <p:cNvPr id="2" name="Текст 4">
            <a:extLst>
              <a:ext uri="{FF2B5EF4-FFF2-40B4-BE49-F238E27FC236}">
                <a16:creationId xmlns:a16="http://schemas.microsoft.com/office/drawing/2014/main" id="{1A0D2A40-092E-E856-574D-2E49BFA2EAC9}"/>
              </a:ext>
            </a:extLst>
          </p:cNvPr>
          <p:cNvSpPr>
            <a:spLocks noGrp="1"/>
          </p:cNvSpPr>
          <p:nvPr>
            <p:ph type="body" sz="quarter" idx="10" hasCustomPrompt="1"/>
          </p:nvPr>
        </p:nvSpPr>
        <p:spPr>
          <a:xfrm>
            <a:off x="9912349" y="4611689"/>
            <a:ext cx="2089997" cy="375607"/>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en-US" dirty="0"/>
              <a:t>+7 (499) 755-07-70</a:t>
            </a:r>
            <a:br>
              <a:rPr lang="en-US" dirty="0"/>
            </a:br>
            <a:r>
              <a:rPr lang="en-US" dirty="0"/>
              <a:t>info@rt-solar.ru</a:t>
            </a:r>
          </a:p>
        </p:txBody>
      </p:sp>
      <p:sp>
        <p:nvSpPr>
          <p:cNvPr id="5" name="Текст 4">
            <a:extLst>
              <a:ext uri="{FF2B5EF4-FFF2-40B4-BE49-F238E27FC236}">
                <a16:creationId xmlns:a16="http://schemas.microsoft.com/office/drawing/2014/main" id="{AFA4A7E5-1BF8-C641-B790-995945DB5868}"/>
              </a:ext>
            </a:extLst>
          </p:cNvPr>
          <p:cNvSpPr>
            <a:spLocks noGrp="1"/>
          </p:cNvSpPr>
          <p:nvPr>
            <p:ph type="body" sz="quarter" idx="11" hasCustomPrompt="1"/>
          </p:nvPr>
        </p:nvSpPr>
        <p:spPr>
          <a:xfrm>
            <a:off x="9912349" y="5213195"/>
            <a:ext cx="2089997" cy="638965"/>
          </a:xfrm>
          <a:prstGeom prst="rect">
            <a:avLst/>
          </a:prstGeom>
        </p:spPr>
        <p:txBody>
          <a:bodyPr lIns="0" tIns="0" rIns="0" bIns="0"/>
          <a:lstStyle>
            <a:lvl1pPr marL="0" indent="0">
              <a:lnSpc>
                <a:spcPct val="100000"/>
              </a:lnSpc>
              <a:spcBef>
                <a:spcPts val="0"/>
              </a:spcBef>
              <a:buNone/>
              <a:defRPr sz="1400">
                <a:solidFill>
                  <a:schemeClr val="bg1"/>
                </a:solidFill>
              </a:defRPr>
            </a:lvl1pPr>
          </a:lstStyle>
          <a:p>
            <a:pPr lvl="0"/>
            <a:r>
              <a:rPr lang="ru-RU" dirty="0"/>
              <a:t>Центральный офис. </a:t>
            </a:r>
            <a:br>
              <a:rPr lang="ru-RU" dirty="0"/>
            </a:br>
            <a:r>
              <a:rPr lang="ru-RU" dirty="0"/>
              <a:t>125009, Москва, </a:t>
            </a:r>
            <a:br>
              <a:rPr lang="ru-RU" dirty="0"/>
            </a:br>
            <a:r>
              <a:rPr lang="ru-RU" dirty="0"/>
              <a:t>Никитский переулок, 7с1</a:t>
            </a:r>
          </a:p>
        </p:txBody>
      </p:sp>
      <p:sp>
        <p:nvSpPr>
          <p:cNvPr id="10" name="Google Shape;1218;p1">
            <a:extLst>
              <a:ext uri="{FF2B5EF4-FFF2-40B4-BE49-F238E27FC236}">
                <a16:creationId xmlns:a16="http://schemas.microsoft.com/office/drawing/2014/main" id="{189CD7C1-1589-B8C9-80DB-FA0A99A4976B}"/>
              </a:ext>
            </a:extLst>
          </p:cNvPr>
          <p:cNvSpPr txBox="1">
            <a:spLocks/>
          </p:cNvSpPr>
          <p:nvPr/>
        </p:nvSpPr>
        <p:spPr>
          <a:xfrm>
            <a:off x="263524" y="1808163"/>
            <a:ext cx="7956551" cy="166373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indent="0">
              <a:lnSpc>
                <a:spcPct val="80000"/>
              </a:lnSpc>
              <a:spcBef>
                <a:spcPts val="0"/>
              </a:spcBef>
              <a:spcAft>
                <a:spcPts val="0"/>
              </a:spcAft>
              <a:buClr>
                <a:schemeClr val="lt1"/>
              </a:buClr>
              <a:buSzPts val="4800"/>
              <a:buFont typeface="Arial"/>
              <a:buNone/>
              <a:defRPr sz="4800" b="0" i="0" u="none" strike="noStrike" cap="none">
                <a:solidFill>
                  <a:schemeClr val="lt1"/>
                </a:solidFill>
                <a:latin typeface="Arial"/>
                <a:ea typeface="Arial"/>
                <a:cs typeface="Arial"/>
                <a:sym typeface="Arial"/>
              </a:defRPr>
            </a:lvl1pPr>
            <a:lvl2pPr marL="914400" marR="0" lvl="1" indent="-228600">
              <a:lnSpc>
                <a:spcPct val="90000"/>
              </a:lnSpc>
              <a:spcBef>
                <a:spcPts val="500"/>
              </a:spcBef>
              <a:spcAft>
                <a:spcPts val="0"/>
              </a:spcAft>
              <a:buClr>
                <a:schemeClr val="dk1"/>
              </a:buClr>
              <a:buSzPts val="2400"/>
              <a:buFont typeface="Arial"/>
              <a:buNone/>
              <a:defRPr sz="2400" b="0" i="0" u="none" strike="noStrike" cap="none">
                <a:solidFill>
                  <a:schemeClr val="dk1"/>
                </a:solidFill>
                <a:latin typeface="Arial"/>
                <a:ea typeface="Arial"/>
                <a:cs typeface="Arial"/>
                <a:sym typeface="Arial"/>
              </a:defRPr>
            </a:lvl2pPr>
            <a:lvl3pPr marL="1371600" marR="0" lvl="2" indent="-22860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3pPr>
            <a:lvl4pPr marL="1828800" marR="0" lvl="3" indent="-228600">
              <a:lnSpc>
                <a:spcPct val="90000"/>
              </a:lnSpc>
              <a:spcBef>
                <a:spcPts val="500"/>
              </a:spcBef>
              <a:spcAft>
                <a:spcPts val="0"/>
              </a:spcAft>
              <a:buClr>
                <a:schemeClr val="dk1"/>
              </a:buClr>
              <a:buSzPts val="1800"/>
              <a:buFont typeface="Arial"/>
              <a:buNone/>
              <a:defRPr b="0" i="0" u="none" strike="noStrike" cap="none">
                <a:solidFill>
                  <a:schemeClr val="dk1"/>
                </a:solidFill>
                <a:latin typeface="Arial"/>
                <a:ea typeface="Arial"/>
                <a:cs typeface="Arial"/>
                <a:sym typeface="Arial"/>
              </a:defRPr>
            </a:lvl4pPr>
            <a:lvl5pPr marL="2286000" marR="0" lvl="4" indent="-228600">
              <a:lnSpc>
                <a:spcPct val="90000"/>
              </a:lnSpc>
              <a:spcBef>
                <a:spcPts val="500"/>
              </a:spcBef>
              <a:spcAft>
                <a:spcPts val="0"/>
              </a:spcAft>
              <a:buClr>
                <a:schemeClr val="dk1"/>
              </a:buClr>
              <a:buSzPts val="1800"/>
              <a:buFont typeface="Arial"/>
              <a:buNone/>
              <a:defRPr b="0" i="0" u="none" strike="noStrike" cap="none">
                <a:solidFill>
                  <a:schemeClr val="dk1"/>
                </a:solidFill>
                <a:latin typeface="Arial"/>
                <a:ea typeface="Arial"/>
                <a:cs typeface="Arial"/>
                <a:sym typeface="Arial"/>
              </a:defRPr>
            </a:lvl5pPr>
            <a:lvl6pPr marL="2743200" marR="0" lvl="5" indent="-342900">
              <a:lnSpc>
                <a:spcPct val="90000"/>
              </a:lnSpc>
              <a:spcBef>
                <a:spcPts val="500"/>
              </a:spcBef>
              <a:spcAft>
                <a:spcPts val="0"/>
              </a:spcAft>
              <a:buClr>
                <a:schemeClr val="dk1"/>
              </a:buClr>
              <a:buSzPts val="1800"/>
              <a:buFont typeface="Arial"/>
              <a:buChar char="•"/>
              <a:defRPr b="0" i="0" u="none" strike="noStrike" cap="none">
                <a:solidFill>
                  <a:schemeClr val="dk1"/>
                </a:solidFill>
                <a:latin typeface="Arial"/>
                <a:ea typeface="Arial"/>
                <a:cs typeface="Arial"/>
                <a:sym typeface="Arial"/>
              </a:defRPr>
            </a:lvl6pPr>
            <a:lvl7pPr marL="3200400" marR="0" lvl="6" indent="-342900">
              <a:lnSpc>
                <a:spcPct val="90000"/>
              </a:lnSpc>
              <a:spcBef>
                <a:spcPts val="500"/>
              </a:spcBef>
              <a:spcAft>
                <a:spcPts val="0"/>
              </a:spcAft>
              <a:buClr>
                <a:schemeClr val="dk1"/>
              </a:buClr>
              <a:buSzPts val="1800"/>
              <a:buFont typeface="Arial"/>
              <a:buChar char="•"/>
              <a:defRPr b="0" i="0" u="none" strike="noStrike" cap="none">
                <a:solidFill>
                  <a:schemeClr val="dk1"/>
                </a:solidFill>
                <a:latin typeface="Arial"/>
                <a:ea typeface="Arial"/>
                <a:cs typeface="Arial"/>
                <a:sym typeface="Arial"/>
              </a:defRPr>
            </a:lvl7pPr>
            <a:lvl8pPr marL="3657600" marR="0" lvl="7" indent="-342900">
              <a:lnSpc>
                <a:spcPct val="90000"/>
              </a:lnSpc>
              <a:spcBef>
                <a:spcPts val="500"/>
              </a:spcBef>
              <a:spcAft>
                <a:spcPts val="0"/>
              </a:spcAft>
              <a:buClr>
                <a:schemeClr val="dk1"/>
              </a:buClr>
              <a:buSzPts val="1800"/>
              <a:buFont typeface="Arial"/>
              <a:buChar char="•"/>
              <a:defRPr b="0" i="0" u="none" strike="noStrike" cap="none">
                <a:solidFill>
                  <a:schemeClr val="dk1"/>
                </a:solidFill>
                <a:latin typeface="Arial"/>
                <a:ea typeface="Arial"/>
                <a:cs typeface="Arial"/>
                <a:sym typeface="Arial"/>
              </a:defRPr>
            </a:lvl8pPr>
            <a:lvl9pPr marL="4114800" marR="0" lvl="8" indent="-342900">
              <a:lnSpc>
                <a:spcPct val="90000"/>
              </a:lnSpc>
              <a:spcBef>
                <a:spcPts val="500"/>
              </a:spcBef>
              <a:spcAft>
                <a:spcPts val="0"/>
              </a:spcAft>
              <a:buClr>
                <a:schemeClr val="dk1"/>
              </a:buClr>
              <a:buSzPts val="1800"/>
              <a:buFont typeface="Arial"/>
              <a:buChar char="•"/>
              <a:defRPr b="0" i="0" u="none" strike="noStrike" cap="none">
                <a:solidFill>
                  <a:schemeClr val="dk1"/>
                </a:solidFill>
                <a:latin typeface="Arial"/>
                <a:ea typeface="Arial"/>
                <a:cs typeface="Arial"/>
                <a:sym typeface="Arial"/>
              </a:defRPr>
            </a:lvl9pPr>
          </a:lstStyle>
          <a:p>
            <a:r>
              <a:rPr lang="ru-RU" dirty="0"/>
              <a:t>Свяжитесь с нами для получения уникального предложения</a:t>
            </a:r>
          </a:p>
        </p:txBody>
      </p:sp>
      <p:pic>
        <p:nvPicPr>
          <p:cNvPr id="4" name="Рисунок 3">
            <a:extLst>
              <a:ext uri="{FF2B5EF4-FFF2-40B4-BE49-F238E27FC236}">
                <a16:creationId xmlns:a16="http://schemas.microsoft.com/office/drawing/2014/main" id="{721B4EFE-3A9F-4580-A22E-7D632683F91B}"/>
              </a:ext>
            </a:extLst>
          </p:cNvPr>
          <p:cNvPicPr>
            <a:picLocks noChangeAspect="1"/>
          </p:cNvPicPr>
          <p:nvPr/>
        </p:nvPicPr>
        <p:blipFill>
          <a:blip r:embed="rId9"/>
          <a:stretch>
            <a:fillRect/>
          </a:stretch>
        </p:blipFill>
        <p:spPr>
          <a:xfrm>
            <a:off x="167261" y="3803256"/>
            <a:ext cx="2781693" cy="2781693"/>
          </a:xfrm>
          <a:prstGeom prst="rect">
            <a:avLst/>
          </a:prstGeom>
        </p:spPr>
      </p:pic>
    </p:spTree>
    <p:extLst>
      <p:ext uri="{BB962C8B-B14F-4D97-AF65-F5344CB8AC3E}">
        <p14:creationId xmlns:p14="http://schemas.microsoft.com/office/powerpoint/2010/main" val="41139107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8B982-AB4E-CA98-D296-A93C214803E0}"/>
            </a:ext>
          </a:extLst>
        </p:cNvPr>
        <p:cNvGrpSpPr/>
        <p:nvPr/>
      </p:nvGrpSpPr>
      <p:grpSpPr>
        <a:xfrm>
          <a:off x="0" y="0"/>
          <a:ext cx="0" cy="0"/>
          <a:chOff x="0" y="0"/>
          <a:chExt cx="0" cy="0"/>
        </a:xfrm>
      </p:grpSpPr>
      <p:sp>
        <p:nvSpPr>
          <p:cNvPr id="6" name="Прямоугольник 5">
            <a:extLst>
              <a:ext uri="{FF2B5EF4-FFF2-40B4-BE49-F238E27FC236}">
                <a16:creationId xmlns:a16="http://schemas.microsoft.com/office/drawing/2014/main" id="{45302891-7DAA-7EE9-4614-8026581F121D}"/>
              </a:ext>
            </a:extLst>
          </p:cNvPr>
          <p:cNvSpPr/>
          <p:nvPr/>
        </p:nvSpPr>
        <p:spPr>
          <a:xfrm>
            <a:off x="5987524" y="6597647"/>
            <a:ext cx="252939" cy="260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3" name="Прямоугольник: скругленные углы 52">
            <a:extLst>
              <a:ext uri="{FF2B5EF4-FFF2-40B4-BE49-F238E27FC236}">
                <a16:creationId xmlns:a16="http://schemas.microsoft.com/office/drawing/2014/main" id="{DD4CBDA3-A5A0-4E0C-DB70-29F4177F94AF}"/>
              </a:ext>
            </a:extLst>
          </p:cNvPr>
          <p:cNvSpPr/>
          <p:nvPr/>
        </p:nvSpPr>
        <p:spPr>
          <a:xfrm>
            <a:off x="4225395" y="2034383"/>
            <a:ext cx="3741209" cy="2162232"/>
          </a:xfrm>
          <a:prstGeom prst="roundRect">
            <a:avLst>
              <a:gd name="adj" fmla="val 43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скругленные углы 53">
            <a:extLst>
              <a:ext uri="{FF2B5EF4-FFF2-40B4-BE49-F238E27FC236}">
                <a16:creationId xmlns:a16="http://schemas.microsoft.com/office/drawing/2014/main" id="{A26EDC1D-9902-B6FB-4A4F-1289718535DE}"/>
              </a:ext>
            </a:extLst>
          </p:cNvPr>
          <p:cNvSpPr/>
          <p:nvPr/>
        </p:nvSpPr>
        <p:spPr>
          <a:xfrm>
            <a:off x="8187266" y="2034383"/>
            <a:ext cx="3741209" cy="2162232"/>
          </a:xfrm>
          <a:prstGeom prst="roundRect">
            <a:avLst>
              <a:gd name="adj" fmla="val 43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скругленные углы 54">
            <a:extLst>
              <a:ext uri="{FF2B5EF4-FFF2-40B4-BE49-F238E27FC236}">
                <a16:creationId xmlns:a16="http://schemas.microsoft.com/office/drawing/2014/main" id="{0276CEBF-C1A3-E74D-6B32-0C5D8E9732F0}"/>
              </a:ext>
            </a:extLst>
          </p:cNvPr>
          <p:cNvSpPr/>
          <p:nvPr/>
        </p:nvSpPr>
        <p:spPr>
          <a:xfrm>
            <a:off x="263524" y="4416168"/>
            <a:ext cx="3741209" cy="2162232"/>
          </a:xfrm>
          <a:prstGeom prst="roundRect">
            <a:avLst>
              <a:gd name="adj" fmla="val 43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6" name="Прямоугольник: скругленные углы 55">
            <a:extLst>
              <a:ext uri="{FF2B5EF4-FFF2-40B4-BE49-F238E27FC236}">
                <a16:creationId xmlns:a16="http://schemas.microsoft.com/office/drawing/2014/main" id="{5BF3F654-75E6-A815-897C-4334EE3450DE}"/>
              </a:ext>
            </a:extLst>
          </p:cNvPr>
          <p:cNvSpPr/>
          <p:nvPr/>
        </p:nvSpPr>
        <p:spPr>
          <a:xfrm>
            <a:off x="4225395" y="4416168"/>
            <a:ext cx="3741209" cy="2162232"/>
          </a:xfrm>
          <a:prstGeom prst="roundRect">
            <a:avLst>
              <a:gd name="adj" fmla="val 43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7" name="Прямоугольник: скругленные углы 56">
            <a:extLst>
              <a:ext uri="{FF2B5EF4-FFF2-40B4-BE49-F238E27FC236}">
                <a16:creationId xmlns:a16="http://schemas.microsoft.com/office/drawing/2014/main" id="{AEF78010-5ABB-70A1-7131-4C2A85650E3D}"/>
              </a:ext>
            </a:extLst>
          </p:cNvPr>
          <p:cNvSpPr/>
          <p:nvPr/>
        </p:nvSpPr>
        <p:spPr>
          <a:xfrm>
            <a:off x="8187266" y="4416168"/>
            <a:ext cx="3741209" cy="2162232"/>
          </a:xfrm>
          <a:prstGeom prst="roundRect">
            <a:avLst>
              <a:gd name="adj" fmla="val 43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Заголовок 3">
            <a:extLst>
              <a:ext uri="{FF2B5EF4-FFF2-40B4-BE49-F238E27FC236}">
                <a16:creationId xmlns:a16="http://schemas.microsoft.com/office/drawing/2014/main" id="{9BCA124A-7B53-3C03-F069-CF571A9DE7FE}"/>
              </a:ext>
            </a:extLst>
          </p:cNvPr>
          <p:cNvSpPr>
            <a:spLocks noGrp="1"/>
          </p:cNvSpPr>
          <p:nvPr>
            <p:ph type="title"/>
          </p:nvPr>
        </p:nvSpPr>
        <p:spPr/>
        <p:txBody>
          <a:bodyPr/>
          <a:lstStyle/>
          <a:p>
            <a:r>
              <a:rPr lang="ru-RU" dirty="0"/>
              <a:t>Почему защита каналов связи так важна?</a:t>
            </a:r>
          </a:p>
        </p:txBody>
      </p:sp>
      <p:sp>
        <p:nvSpPr>
          <p:cNvPr id="2" name="Прямоугольник: скругленные углы 1">
            <a:extLst>
              <a:ext uri="{FF2B5EF4-FFF2-40B4-BE49-F238E27FC236}">
                <a16:creationId xmlns:a16="http://schemas.microsoft.com/office/drawing/2014/main" id="{B30BF6F8-A8B8-82AD-F630-7F55215C247B}"/>
              </a:ext>
            </a:extLst>
          </p:cNvPr>
          <p:cNvSpPr/>
          <p:nvPr/>
        </p:nvSpPr>
        <p:spPr>
          <a:xfrm>
            <a:off x="263525" y="873126"/>
            <a:ext cx="11664950" cy="935038"/>
          </a:xfrm>
          <a:prstGeom prst="roundRect">
            <a:avLst>
              <a:gd name="adj" fmla="val 10244"/>
            </a:avLst>
          </a:prstGeom>
          <a:solidFill>
            <a:srgbClr val="FB6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Текст 12">
            <a:extLst>
              <a:ext uri="{FF2B5EF4-FFF2-40B4-BE49-F238E27FC236}">
                <a16:creationId xmlns:a16="http://schemas.microsoft.com/office/drawing/2014/main" id="{BF51A820-7683-8690-1208-A0C8EB173E75}"/>
              </a:ext>
            </a:extLst>
          </p:cNvPr>
          <p:cNvSpPr txBox="1">
            <a:spLocks/>
          </p:cNvSpPr>
          <p:nvPr/>
        </p:nvSpPr>
        <p:spPr>
          <a:xfrm>
            <a:off x="1149349" y="1034258"/>
            <a:ext cx="8125883" cy="612774"/>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solidFill>
                  <a:schemeClr val="bg1"/>
                </a:solidFill>
              </a:rPr>
              <a:t>Она играет ключевую роль в обеспечении конфиденциальности, целостности и доступности данных в современном цифровом мире</a:t>
            </a:r>
          </a:p>
        </p:txBody>
      </p:sp>
      <p:sp>
        <p:nvSpPr>
          <p:cNvPr id="5" name="Овал 4">
            <a:extLst>
              <a:ext uri="{FF2B5EF4-FFF2-40B4-BE49-F238E27FC236}">
                <a16:creationId xmlns:a16="http://schemas.microsoft.com/office/drawing/2014/main" id="{9902A485-F195-C5CA-8935-AE05872419A0}"/>
              </a:ext>
            </a:extLst>
          </p:cNvPr>
          <p:cNvSpPr/>
          <p:nvPr/>
        </p:nvSpPr>
        <p:spPr>
          <a:xfrm>
            <a:off x="465137" y="1099345"/>
            <a:ext cx="482600" cy="4826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ru-RU" dirty="0"/>
              <a:t>!</a:t>
            </a:r>
          </a:p>
        </p:txBody>
      </p:sp>
      <p:sp>
        <p:nvSpPr>
          <p:cNvPr id="7" name="Прямоугольник: скругленные углы 6">
            <a:extLst>
              <a:ext uri="{FF2B5EF4-FFF2-40B4-BE49-F238E27FC236}">
                <a16:creationId xmlns:a16="http://schemas.microsoft.com/office/drawing/2014/main" id="{842857F7-79B3-C53F-14BB-3DDB1F5D8766}"/>
              </a:ext>
            </a:extLst>
          </p:cNvPr>
          <p:cNvSpPr/>
          <p:nvPr/>
        </p:nvSpPr>
        <p:spPr>
          <a:xfrm>
            <a:off x="263524" y="2034383"/>
            <a:ext cx="3741209" cy="2162232"/>
          </a:xfrm>
          <a:prstGeom prst="roundRect">
            <a:avLst>
              <a:gd name="adj" fmla="val 4377"/>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Текст 12">
            <a:extLst>
              <a:ext uri="{FF2B5EF4-FFF2-40B4-BE49-F238E27FC236}">
                <a16:creationId xmlns:a16="http://schemas.microsoft.com/office/drawing/2014/main" id="{08EBD81A-89C1-62B2-3682-6A4727891935}"/>
              </a:ext>
            </a:extLst>
          </p:cNvPr>
          <p:cNvSpPr txBox="1">
            <a:spLocks/>
          </p:cNvSpPr>
          <p:nvPr/>
        </p:nvSpPr>
        <p:spPr>
          <a:xfrm>
            <a:off x="485246" y="2238642"/>
            <a:ext cx="28739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ПРЕДОТВРАЩЕНИЕ НЕСАНКЦИОНИРОВАННОГО ДОСТУПА</a:t>
            </a:r>
          </a:p>
        </p:txBody>
      </p:sp>
      <p:sp>
        <p:nvSpPr>
          <p:cNvPr id="10" name="Текст 12">
            <a:extLst>
              <a:ext uri="{FF2B5EF4-FFF2-40B4-BE49-F238E27FC236}">
                <a16:creationId xmlns:a16="http://schemas.microsoft.com/office/drawing/2014/main" id="{9DEC5BEE-E90D-39B6-D1C2-2A3F230F38C2}"/>
              </a:ext>
            </a:extLst>
          </p:cNvPr>
          <p:cNvSpPr txBox="1">
            <a:spLocks/>
          </p:cNvSpPr>
          <p:nvPr/>
        </p:nvSpPr>
        <p:spPr>
          <a:xfrm>
            <a:off x="485246" y="3040356"/>
            <a:ext cx="2325687"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Защита от прослушивания и просмотра информации посторонними</a:t>
            </a:r>
          </a:p>
        </p:txBody>
      </p:sp>
      <p:sp>
        <p:nvSpPr>
          <p:cNvPr id="24" name="Текст 12">
            <a:extLst>
              <a:ext uri="{FF2B5EF4-FFF2-40B4-BE49-F238E27FC236}">
                <a16:creationId xmlns:a16="http://schemas.microsoft.com/office/drawing/2014/main" id="{5EA98198-BF91-C840-C216-9BE12B823E44}"/>
              </a:ext>
            </a:extLst>
          </p:cNvPr>
          <p:cNvSpPr txBox="1">
            <a:spLocks/>
          </p:cNvSpPr>
          <p:nvPr/>
        </p:nvSpPr>
        <p:spPr>
          <a:xfrm>
            <a:off x="485246" y="4620427"/>
            <a:ext cx="2325687"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БЕЗОПАСНАЯ УДАЛЕННАЯ РАБОТА</a:t>
            </a:r>
          </a:p>
        </p:txBody>
      </p:sp>
      <p:sp>
        <p:nvSpPr>
          <p:cNvPr id="25" name="Текст 12">
            <a:extLst>
              <a:ext uri="{FF2B5EF4-FFF2-40B4-BE49-F238E27FC236}">
                <a16:creationId xmlns:a16="http://schemas.microsoft.com/office/drawing/2014/main" id="{41E21F1E-DA16-E5FF-729A-B35BA1CD6D94}"/>
              </a:ext>
            </a:extLst>
          </p:cNvPr>
          <p:cNvSpPr txBox="1">
            <a:spLocks/>
          </p:cNvSpPr>
          <p:nvPr/>
        </p:nvSpPr>
        <p:spPr>
          <a:xfrm>
            <a:off x="485246" y="5422141"/>
            <a:ext cx="3297482"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Обеспечение защищенного доступа сотрудников к корпоративным ресурсам и сетям из любой точки мира</a:t>
            </a:r>
          </a:p>
        </p:txBody>
      </p:sp>
      <p:sp>
        <p:nvSpPr>
          <p:cNvPr id="32" name="Текст 12">
            <a:extLst>
              <a:ext uri="{FF2B5EF4-FFF2-40B4-BE49-F238E27FC236}">
                <a16:creationId xmlns:a16="http://schemas.microsoft.com/office/drawing/2014/main" id="{7E20868E-AF8F-292E-6A84-463BDAE7EF3B}"/>
              </a:ext>
            </a:extLst>
          </p:cNvPr>
          <p:cNvSpPr txBox="1">
            <a:spLocks/>
          </p:cNvSpPr>
          <p:nvPr/>
        </p:nvSpPr>
        <p:spPr>
          <a:xfrm>
            <a:off x="4447117" y="2238642"/>
            <a:ext cx="28739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СОХРАНЕНИЕ КОНФИДЕНЦИАЛЬНОСТИ</a:t>
            </a:r>
          </a:p>
        </p:txBody>
      </p:sp>
      <p:sp>
        <p:nvSpPr>
          <p:cNvPr id="33" name="Текст 12">
            <a:extLst>
              <a:ext uri="{FF2B5EF4-FFF2-40B4-BE49-F238E27FC236}">
                <a16:creationId xmlns:a16="http://schemas.microsoft.com/office/drawing/2014/main" id="{7315D0A2-368E-9A94-29BB-B061F2968D29}"/>
              </a:ext>
            </a:extLst>
          </p:cNvPr>
          <p:cNvSpPr txBox="1">
            <a:spLocks/>
          </p:cNvSpPr>
          <p:nvPr/>
        </p:nvSpPr>
        <p:spPr>
          <a:xfrm>
            <a:off x="4447117" y="3040356"/>
            <a:ext cx="3147216"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Обеспечение секретности передаваемых данных, особенно финансовой информации, персональных данных </a:t>
            </a:r>
            <a:br>
              <a:rPr lang="ru-RU" dirty="0"/>
            </a:br>
            <a:r>
              <a:rPr lang="ru-RU" dirty="0"/>
              <a:t>и коммерческой тайны</a:t>
            </a:r>
          </a:p>
        </p:txBody>
      </p:sp>
      <p:sp>
        <p:nvSpPr>
          <p:cNvPr id="37" name="Текст 12">
            <a:extLst>
              <a:ext uri="{FF2B5EF4-FFF2-40B4-BE49-F238E27FC236}">
                <a16:creationId xmlns:a16="http://schemas.microsoft.com/office/drawing/2014/main" id="{8435EBAA-07B1-D84E-9C7A-BC5003E0DB35}"/>
              </a:ext>
            </a:extLst>
          </p:cNvPr>
          <p:cNvSpPr txBox="1">
            <a:spLocks/>
          </p:cNvSpPr>
          <p:nvPr/>
        </p:nvSpPr>
        <p:spPr>
          <a:xfrm>
            <a:off x="8408988" y="2238642"/>
            <a:ext cx="28739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ГАРАНТИЯ ЦЕЛОСТНОСТИ ДАННЫХ</a:t>
            </a:r>
          </a:p>
        </p:txBody>
      </p:sp>
      <p:sp>
        <p:nvSpPr>
          <p:cNvPr id="38" name="Текст 12">
            <a:extLst>
              <a:ext uri="{FF2B5EF4-FFF2-40B4-BE49-F238E27FC236}">
                <a16:creationId xmlns:a16="http://schemas.microsoft.com/office/drawing/2014/main" id="{D841FE3D-47E9-BEE4-D293-85567C737618}"/>
              </a:ext>
            </a:extLst>
          </p:cNvPr>
          <p:cNvSpPr txBox="1">
            <a:spLocks/>
          </p:cNvSpPr>
          <p:nvPr/>
        </p:nvSpPr>
        <p:spPr>
          <a:xfrm>
            <a:off x="8408988" y="3040356"/>
            <a:ext cx="2325687"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Защита от искажения или повреждения информации в процессе передачи</a:t>
            </a:r>
          </a:p>
        </p:txBody>
      </p:sp>
      <p:sp>
        <p:nvSpPr>
          <p:cNvPr id="41" name="Текст 12">
            <a:extLst>
              <a:ext uri="{FF2B5EF4-FFF2-40B4-BE49-F238E27FC236}">
                <a16:creationId xmlns:a16="http://schemas.microsoft.com/office/drawing/2014/main" id="{A16A344D-49F7-9E15-9CD4-57859792AC86}"/>
              </a:ext>
            </a:extLst>
          </p:cNvPr>
          <p:cNvSpPr txBox="1">
            <a:spLocks/>
          </p:cNvSpPr>
          <p:nvPr/>
        </p:nvSpPr>
        <p:spPr>
          <a:xfrm>
            <a:off x="4447117" y="4620427"/>
            <a:ext cx="2391833"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ЗАЩИТА </a:t>
            </a:r>
            <a:br>
              <a:rPr lang="ru-RU" sz="1600" dirty="0">
                <a:solidFill>
                  <a:schemeClr val="accent2"/>
                </a:solidFill>
              </a:rPr>
            </a:br>
            <a:r>
              <a:rPr lang="ru-RU" sz="1600" dirty="0">
                <a:solidFill>
                  <a:schemeClr val="accent2"/>
                </a:solidFill>
              </a:rPr>
              <a:t>ОТ КИБЕРУГРОЗ</a:t>
            </a:r>
          </a:p>
        </p:txBody>
      </p:sp>
      <p:sp>
        <p:nvSpPr>
          <p:cNvPr id="42" name="Текст 12">
            <a:extLst>
              <a:ext uri="{FF2B5EF4-FFF2-40B4-BE49-F238E27FC236}">
                <a16:creationId xmlns:a16="http://schemas.microsoft.com/office/drawing/2014/main" id="{5B95E9E9-215E-288B-C729-6CB105B8BDA0}"/>
              </a:ext>
            </a:extLst>
          </p:cNvPr>
          <p:cNvSpPr txBox="1">
            <a:spLocks/>
          </p:cNvSpPr>
          <p:nvPr/>
        </p:nvSpPr>
        <p:spPr>
          <a:xfrm>
            <a:off x="4447117" y="5422141"/>
            <a:ext cx="2993211"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Обеспечение безопасности </a:t>
            </a:r>
            <a:br>
              <a:rPr lang="ru-RU" dirty="0"/>
            </a:br>
            <a:r>
              <a:rPr lang="ru-RU" dirty="0"/>
              <a:t>от вредоносного ПО, фишинга </a:t>
            </a:r>
            <a:br>
              <a:rPr lang="ru-RU" dirty="0"/>
            </a:br>
            <a:r>
              <a:rPr lang="ru-RU" dirty="0"/>
              <a:t>и атак программ-вымогателей</a:t>
            </a:r>
          </a:p>
        </p:txBody>
      </p:sp>
      <p:sp>
        <p:nvSpPr>
          <p:cNvPr id="45" name="Текст 12">
            <a:extLst>
              <a:ext uri="{FF2B5EF4-FFF2-40B4-BE49-F238E27FC236}">
                <a16:creationId xmlns:a16="http://schemas.microsoft.com/office/drawing/2014/main" id="{E996553E-AF66-FC25-4FB6-4A295E90E7E7}"/>
              </a:ext>
            </a:extLst>
          </p:cNvPr>
          <p:cNvSpPr txBox="1">
            <a:spLocks/>
          </p:cNvSpPr>
          <p:nvPr/>
        </p:nvSpPr>
        <p:spPr>
          <a:xfrm>
            <a:off x="8408988" y="4620427"/>
            <a:ext cx="3297766" cy="679978"/>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СООТВЕТСТВИЕ ТРЕБОВАНИЯМ ЗАКОНОДАТЕЛЬСТВА</a:t>
            </a:r>
          </a:p>
        </p:txBody>
      </p:sp>
      <p:sp>
        <p:nvSpPr>
          <p:cNvPr id="46" name="Текст 12">
            <a:extLst>
              <a:ext uri="{FF2B5EF4-FFF2-40B4-BE49-F238E27FC236}">
                <a16:creationId xmlns:a16="http://schemas.microsoft.com/office/drawing/2014/main" id="{D02D128A-4CFB-4E09-499F-6A5B355CD6C7}"/>
              </a:ext>
            </a:extLst>
          </p:cNvPr>
          <p:cNvSpPr txBox="1">
            <a:spLocks/>
          </p:cNvSpPr>
          <p:nvPr/>
        </p:nvSpPr>
        <p:spPr>
          <a:xfrm>
            <a:off x="8408989" y="5422141"/>
            <a:ext cx="2149926" cy="95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Соблюдение требований о защите данных</a:t>
            </a:r>
          </a:p>
        </p:txBody>
      </p:sp>
    </p:spTree>
    <p:extLst>
      <p:ext uri="{BB962C8B-B14F-4D97-AF65-F5344CB8AC3E}">
        <p14:creationId xmlns:p14="http://schemas.microsoft.com/office/powerpoint/2010/main" val="3409856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a:extLst>
              <a:ext uri="{FF2B5EF4-FFF2-40B4-BE49-F238E27FC236}">
                <a16:creationId xmlns:a16="http://schemas.microsoft.com/office/drawing/2014/main" id="{29643C79-0B28-64DF-E694-9C3BF30B8C39}"/>
              </a:ext>
            </a:extLst>
          </p:cNvPr>
          <p:cNvSpPr/>
          <p:nvPr/>
        </p:nvSpPr>
        <p:spPr>
          <a:xfrm>
            <a:off x="5987524" y="6597647"/>
            <a:ext cx="252939" cy="2603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5B04195A-E6BA-FBCA-3BA8-ED598D0D0A7A}"/>
              </a:ext>
            </a:extLst>
          </p:cNvPr>
          <p:cNvSpPr>
            <a:spLocks noGrp="1"/>
          </p:cNvSpPr>
          <p:nvPr>
            <p:ph type="title"/>
          </p:nvPr>
        </p:nvSpPr>
        <p:spPr/>
        <p:txBody>
          <a:bodyPr/>
          <a:lstStyle/>
          <a:p>
            <a:r>
              <a:rPr lang="ru-RU" dirty="0"/>
              <a:t>С какими вызовами сталкивается заказчики сегодня</a:t>
            </a:r>
          </a:p>
        </p:txBody>
      </p:sp>
      <p:sp>
        <p:nvSpPr>
          <p:cNvPr id="4" name="Прямоугольник: скругленные углы 3">
            <a:extLst>
              <a:ext uri="{FF2B5EF4-FFF2-40B4-BE49-F238E27FC236}">
                <a16:creationId xmlns:a16="http://schemas.microsoft.com/office/drawing/2014/main" id="{54C2D7F3-8A45-8B44-720A-1B1C2EA6265A}"/>
              </a:ext>
            </a:extLst>
          </p:cNvPr>
          <p:cNvSpPr/>
          <p:nvPr/>
        </p:nvSpPr>
        <p:spPr>
          <a:xfrm>
            <a:off x="263525" y="873126"/>
            <a:ext cx="11664950" cy="935038"/>
          </a:xfrm>
          <a:prstGeom prst="roundRect">
            <a:avLst>
              <a:gd name="adj" fmla="val 10244"/>
            </a:avLst>
          </a:prstGeom>
          <a:solidFill>
            <a:srgbClr val="FB6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12">
            <a:extLst>
              <a:ext uri="{FF2B5EF4-FFF2-40B4-BE49-F238E27FC236}">
                <a16:creationId xmlns:a16="http://schemas.microsoft.com/office/drawing/2014/main" id="{B30822B2-BA12-3EE2-464C-7C9FCEDEA9BF}"/>
              </a:ext>
            </a:extLst>
          </p:cNvPr>
          <p:cNvSpPr txBox="1">
            <a:spLocks/>
          </p:cNvSpPr>
          <p:nvPr/>
        </p:nvSpPr>
        <p:spPr>
          <a:xfrm>
            <a:off x="1149349" y="1034258"/>
            <a:ext cx="8763001" cy="612774"/>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solidFill>
                  <a:schemeClr val="bg1"/>
                </a:solidFill>
              </a:rPr>
              <a:t>Мир меняется, старые методы защиты стали рискованными и дорогими</a:t>
            </a:r>
          </a:p>
        </p:txBody>
      </p:sp>
      <p:sp>
        <p:nvSpPr>
          <p:cNvPr id="6" name="Овал 5">
            <a:extLst>
              <a:ext uri="{FF2B5EF4-FFF2-40B4-BE49-F238E27FC236}">
                <a16:creationId xmlns:a16="http://schemas.microsoft.com/office/drawing/2014/main" id="{1FCFAB63-8E81-0230-11FD-78D81EA8A2DA}"/>
              </a:ext>
            </a:extLst>
          </p:cNvPr>
          <p:cNvSpPr/>
          <p:nvPr/>
        </p:nvSpPr>
        <p:spPr>
          <a:xfrm>
            <a:off x="465137" y="1099345"/>
            <a:ext cx="482600" cy="4826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ru-RU" dirty="0"/>
              <a:t>!</a:t>
            </a:r>
          </a:p>
        </p:txBody>
      </p:sp>
      <p:sp>
        <p:nvSpPr>
          <p:cNvPr id="7" name="Прямоугольник: скругленные углы 6">
            <a:extLst>
              <a:ext uri="{FF2B5EF4-FFF2-40B4-BE49-F238E27FC236}">
                <a16:creationId xmlns:a16="http://schemas.microsoft.com/office/drawing/2014/main" id="{F11EF3F6-8985-AB28-3240-603E1879814A}"/>
              </a:ext>
            </a:extLst>
          </p:cNvPr>
          <p:cNvSpPr/>
          <p:nvPr/>
        </p:nvSpPr>
        <p:spPr>
          <a:xfrm>
            <a:off x="263524" y="2034382"/>
            <a:ext cx="5724000" cy="4563265"/>
          </a:xfrm>
          <a:prstGeom prst="roundRect">
            <a:avLst>
              <a:gd name="adj" fmla="val 1733"/>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9" name="Текст 12">
            <a:extLst>
              <a:ext uri="{FF2B5EF4-FFF2-40B4-BE49-F238E27FC236}">
                <a16:creationId xmlns:a16="http://schemas.microsoft.com/office/drawing/2014/main" id="{1A878113-A9EC-F98C-E0B0-07E2BE4D672B}"/>
              </a:ext>
            </a:extLst>
          </p:cNvPr>
          <p:cNvSpPr txBox="1">
            <a:spLocks/>
          </p:cNvSpPr>
          <p:nvPr/>
        </p:nvSpPr>
        <p:spPr>
          <a:xfrm>
            <a:off x="485246" y="2238642"/>
            <a:ext cx="3566990" cy="50455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ПОВЫШЕНИЕ ОТВЕТСТВЕННОСТИ ЗА ИНЦИДЕНТЫ ИБ</a:t>
            </a:r>
          </a:p>
        </p:txBody>
      </p:sp>
      <p:sp>
        <p:nvSpPr>
          <p:cNvPr id="11" name="Текст 12">
            <a:extLst>
              <a:ext uri="{FF2B5EF4-FFF2-40B4-BE49-F238E27FC236}">
                <a16:creationId xmlns:a16="http://schemas.microsoft.com/office/drawing/2014/main" id="{7F78F066-2DF8-2AEA-D5F6-12E1279961C7}"/>
              </a:ext>
            </a:extLst>
          </p:cNvPr>
          <p:cNvSpPr txBox="1">
            <a:spLocks/>
          </p:cNvSpPr>
          <p:nvPr/>
        </p:nvSpPr>
        <p:spPr>
          <a:xfrm>
            <a:off x="485246" y="3429000"/>
            <a:ext cx="4876026" cy="2964915"/>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spcAft>
                <a:spcPts val="600"/>
              </a:spcAft>
              <a:buClr>
                <a:schemeClr val="accent2"/>
              </a:buClr>
              <a:buFont typeface="Arial" panose="020B0604020202020204" pitchFamily="34" charset="0"/>
              <a:buChar char="•"/>
            </a:pPr>
            <a:r>
              <a:rPr lang="ru-RU" dirty="0">
                <a:solidFill>
                  <a:schemeClr val="bg1"/>
                </a:solidFill>
              </a:rPr>
              <a:t>Приказ ФСТЭК России от 11.04.2025 № 117</a:t>
            </a:r>
          </a:p>
          <a:p>
            <a:pPr marL="180000" indent="-180000">
              <a:spcAft>
                <a:spcPts val="600"/>
              </a:spcAft>
              <a:buClr>
                <a:schemeClr val="accent2"/>
              </a:buClr>
              <a:buFont typeface="Arial" panose="020B0604020202020204" pitchFamily="34" charset="0"/>
              <a:buChar char="•"/>
            </a:pPr>
            <a:r>
              <a:rPr lang="ru-RU" dirty="0">
                <a:solidFill>
                  <a:schemeClr val="bg1"/>
                </a:solidFill>
              </a:rPr>
              <a:t>Приказ ФСБ России от 18.03.2025 </a:t>
            </a:r>
          </a:p>
          <a:p>
            <a:pPr marL="180000" indent="-180000">
              <a:spcAft>
                <a:spcPts val="600"/>
              </a:spcAft>
              <a:buClr>
                <a:schemeClr val="accent2"/>
              </a:buClr>
              <a:buFont typeface="Arial" panose="020B0604020202020204" pitchFamily="34" charset="0"/>
              <a:buChar char="•"/>
            </a:pPr>
            <a:r>
              <a:rPr lang="ru-RU" dirty="0">
                <a:solidFill>
                  <a:schemeClr val="bg1"/>
                </a:solidFill>
              </a:rPr>
              <a:t>187-ФЗ «О безопасности КИИ РФ» </a:t>
            </a:r>
            <a:br>
              <a:rPr lang="ru-RU" dirty="0">
                <a:solidFill>
                  <a:schemeClr val="bg1"/>
                </a:solidFill>
              </a:rPr>
            </a:br>
            <a:r>
              <a:rPr lang="ru-RU" dirty="0">
                <a:solidFill>
                  <a:schemeClr val="bg1"/>
                </a:solidFill>
              </a:rPr>
              <a:t>Указ Президента № 250 от 1 мая 2022 г.  </a:t>
            </a:r>
          </a:p>
        </p:txBody>
      </p:sp>
      <p:sp>
        <p:nvSpPr>
          <p:cNvPr id="19" name="Прямоугольник: скругленные углы 18">
            <a:extLst>
              <a:ext uri="{FF2B5EF4-FFF2-40B4-BE49-F238E27FC236}">
                <a16:creationId xmlns:a16="http://schemas.microsoft.com/office/drawing/2014/main" id="{8BC0ACF8-4038-9877-1ACD-78EAE052D98A}"/>
              </a:ext>
            </a:extLst>
          </p:cNvPr>
          <p:cNvSpPr/>
          <p:nvPr/>
        </p:nvSpPr>
        <p:spPr>
          <a:xfrm>
            <a:off x="6204475" y="2034382"/>
            <a:ext cx="5724000" cy="4563265"/>
          </a:xfrm>
          <a:prstGeom prst="roundRect">
            <a:avLst>
              <a:gd name="adj" fmla="val 1733"/>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20" name="Текст 12">
            <a:extLst>
              <a:ext uri="{FF2B5EF4-FFF2-40B4-BE49-F238E27FC236}">
                <a16:creationId xmlns:a16="http://schemas.microsoft.com/office/drawing/2014/main" id="{D07BCC7B-8E4C-A654-E062-5146A104013E}"/>
              </a:ext>
            </a:extLst>
          </p:cNvPr>
          <p:cNvSpPr txBox="1">
            <a:spLocks/>
          </p:cNvSpPr>
          <p:nvPr/>
        </p:nvSpPr>
        <p:spPr>
          <a:xfrm>
            <a:off x="6426197" y="2238642"/>
            <a:ext cx="3014136" cy="50455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УВЕЛИЧЕНИЕ ОБЪЕКТОВ СВЯЗИ, В ТОМ ЧИСЛЕ </a:t>
            </a:r>
            <a:r>
              <a:rPr lang="en-US" sz="1600" dirty="0">
                <a:solidFill>
                  <a:schemeClr val="accent2"/>
                </a:solidFill>
              </a:rPr>
              <a:t>IOT</a:t>
            </a:r>
            <a:r>
              <a:rPr lang="ru-RU" sz="1600" dirty="0">
                <a:solidFill>
                  <a:schemeClr val="accent2"/>
                </a:solidFill>
              </a:rPr>
              <a:t> </a:t>
            </a:r>
          </a:p>
        </p:txBody>
      </p:sp>
      <p:sp>
        <p:nvSpPr>
          <p:cNvPr id="21" name="Текст 12">
            <a:extLst>
              <a:ext uri="{FF2B5EF4-FFF2-40B4-BE49-F238E27FC236}">
                <a16:creationId xmlns:a16="http://schemas.microsoft.com/office/drawing/2014/main" id="{FD5580D5-A97B-354D-2B74-B78DD45BE1F1}"/>
              </a:ext>
            </a:extLst>
          </p:cNvPr>
          <p:cNvSpPr txBox="1">
            <a:spLocks/>
          </p:cNvSpPr>
          <p:nvPr/>
        </p:nvSpPr>
        <p:spPr>
          <a:xfrm>
            <a:off x="6426197" y="3429000"/>
            <a:ext cx="4876026" cy="2964915"/>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00" indent="-180000">
              <a:spcAft>
                <a:spcPts val="600"/>
              </a:spcAft>
              <a:buClr>
                <a:schemeClr val="accent2"/>
              </a:buClr>
              <a:buFont typeface="Arial" panose="020B0604020202020204" pitchFamily="34" charset="0"/>
              <a:buChar char="•"/>
            </a:pPr>
            <a:r>
              <a:rPr lang="ru-RU" dirty="0">
                <a:solidFill>
                  <a:schemeClr val="bg1"/>
                </a:solidFill>
              </a:rPr>
              <a:t>Удаленные объекты </a:t>
            </a:r>
            <a:r>
              <a:rPr lang="en-US" dirty="0">
                <a:solidFill>
                  <a:schemeClr val="bg1"/>
                </a:solidFill>
              </a:rPr>
              <a:t>IoT</a:t>
            </a:r>
            <a:endParaRPr lang="ru-RU" dirty="0">
              <a:solidFill>
                <a:schemeClr val="bg1"/>
              </a:solidFill>
            </a:endParaRPr>
          </a:p>
          <a:p>
            <a:pPr marL="180000" indent="-180000">
              <a:spcAft>
                <a:spcPts val="600"/>
              </a:spcAft>
              <a:buClr>
                <a:schemeClr val="accent2"/>
              </a:buClr>
              <a:buFont typeface="Arial" panose="020B0604020202020204" pitchFamily="34" charset="0"/>
              <a:buChar char="•"/>
            </a:pPr>
            <a:r>
              <a:rPr lang="ru-RU" dirty="0">
                <a:solidFill>
                  <a:schemeClr val="bg1"/>
                </a:solidFill>
              </a:rPr>
              <a:t>Удаленные автоматизированные комплексы</a:t>
            </a:r>
          </a:p>
          <a:p>
            <a:pPr marL="180000" indent="-180000">
              <a:spcAft>
                <a:spcPts val="600"/>
              </a:spcAft>
              <a:buClr>
                <a:schemeClr val="accent2"/>
              </a:buClr>
              <a:buFont typeface="Arial" panose="020B0604020202020204" pitchFamily="34" charset="0"/>
              <a:buChar char="•"/>
            </a:pPr>
            <a:r>
              <a:rPr lang="ru-RU" dirty="0">
                <a:solidFill>
                  <a:schemeClr val="bg1"/>
                </a:solidFill>
              </a:rPr>
              <a:t>Удаленные подразделения</a:t>
            </a:r>
          </a:p>
        </p:txBody>
      </p:sp>
    </p:spTree>
    <p:extLst>
      <p:ext uri="{BB962C8B-B14F-4D97-AF65-F5344CB8AC3E}">
        <p14:creationId xmlns:p14="http://schemas.microsoft.com/office/powerpoint/2010/main" val="1522247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Прямоугольник: скругленные углы 15">
            <a:extLst>
              <a:ext uri="{FF2B5EF4-FFF2-40B4-BE49-F238E27FC236}">
                <a16:creationId xmlns:a16="http://schemas.microsoft.com/office/drawing/2014/main" id="{8F7718AA-A0CE-69BB-140C-3CE3AFD2BDDB}"/>
              </a:ext>
            </a:extLst>
          </p:cNvPr>
          <p:cNvSpPr/>
          <p:nvPr/>
        </p:nvSpPr>
        <p:spPr>
          <a:xfrm>
            <a:off x="6204475" y="1538656"/>
            <a:ext cx="5724000" cy="3276600"/>
          </a:xfrm>
          <a:prstGeom prst="roundRect">
            <a:avLst>
              <a:gd name="adj" fmla="val 2605"/>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4" name="Прямоугольник 3">
            <a:extLst>
              <a:ext uri="{FF2B5EF4-FFF2-40B4-BE49-F238E27FC236}">
                <a16:creationId xmlns:a16="http://schemas.microsoft.com/office/drawing/2014/main" id="{12EA0E9D-7154-3EA9-4C6B-18F633C7C03C}"/>
              </a:ext>
            </a:extLst>
          </p:cNvPr>
          <p:cNvSpPr/>
          <p:nvPr/>
        </p:nvSpPr>
        <p:spPr>
          <a:xfrm>
            <a:off x="5987524" y="6597647"/>
            <a:ext cx="252939" cy="26035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144C21EC-CE1D-CFAC-18C5-55DA9A1493C6}"/>
              </a:ext>
            </a:extLst>
          </p:cNvPr>
          <p:cNvSpPr>
            <a:spLocks noGrp="1"/>
          </p:cNvSpPr>
          <p:nvPr>
            <p:ph type="title"/>
          </p:nvPr>
        </p:nvSpPr>
        <p:spPr/>
        <p:txBody>
          <a:bodyPr/>
          <a:lstStyle/>
          <a:p>
            <a:r>
              <a:rPr lang="ru-RU" dirty="0"/>
              <a:t>Безопасность без потери гибкости: ГОСТ + </a:t>
            </a:r>
            <a:r>
              <a:rPr lang="ru-RU" dirty="0" err="1"/>
              <a:t>IPsec</a:t>
            </a:r>
            <a:endParaRPr lang="ru-RU" dirty="0"/>
          </a:p>
        </p:txBody>
      </p:sp>
      <p:sp>
        <p:nvSpPr>
          <p:cNvPr id="3" name="Текст 2">
            <a:extLst>
              <a:ext uri="{FF2B5EF4-FFF2-40B4-BE49-F238E27FC236}">
                <a16:creationId xmlns:a16="http://schemas.microsoft.com/office/drawing/2014/main" id="{8EA6B696-67D0-197B-3F30-DEFB8EA79CE8}"/>
              </a:ext>
            </a:extLst>
          </p:cNvPr>
          <p:cNvSpPr>
            <a:spLocks noGrp="1"/>
          </p:cNvSpPr>
          <p:nvPr>
            <p:ph type="body" sz="quarter" idx="25"/>
          </p:nvPr>
        </p:nvSpPr>
        <p:spPr>
          <a:xfrm>
            <a:off x="263525" y="873127"/>
            <a:ext cx="7669213" cy="395286"/>
          </a:xfrm>
        </p:spPr>
        <p:txBody>
          <a:bodyPr/>
          <a:lstStyle/>
          <a:p>
            <a:r>
              <a:rPr lang="ru-RU" dirty="0"/>
              <a:t>Чтобы соответствовать жестким требованиям регуляторов (ФСБ/ФСТЭК) и при этом сохранять связность сложной многопрофильной сети, необходим фундамент, сочетающий:</a:t>
            </a:r>
          </a:p>
        </p:txBody>
      </p:sp>
      <p:sp>
        <p:nvSpPr>
          <p:cNvPr id="5" name="Прямоугольник: скругленные углы 4">
            <a:extLst>
              <a:ext uri="{FF2B5EF4-FFF2-40B4-BE49-F238E27FC236}">
                <a16:creationId xmlns:a16="http://schemas.microsoft.com/office/drawing/2014/main" id="{98836901-808E-6B50-FAEC-506FA5DC307D}"/>
              </a:ext>
            </a:extLst>
          </p:cNvPr>
          <p:cNvSpPr/>
          <p:nvPr/>
        </p:nvSpPr>
        <p:spPr>
          <a:xfrm>
            <a:off x="263524" y="1538656"/>
            <a:ext cx="5724000" cy="3276600"/>
          </a:xfrm>
          <a:prstGeom prst="roundRect">
            <a:avLst>
              <a:gd name="adj" fmla="val 2605"/>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ru-RU"/>
          </a:p>
        </p:txBody>
      </p:sp>
      <p:sp>
        <p:nvSpPr>
          <p:cNvPr id="6" name="Текст 12">
            <a:extLst>
              <a:ext uri="{FF2B5EF4-FFF2-40B4-BE49-F238E27FC236}">
                <a16:creationId xmlns:a16="http://schemas.microsoft.com/office/drawing/2014/main" id="{F21945B1-4C57-2BB4-3AE6-5DC5C085F526}"/>
              </a:ext>
            </a:extLst>
          </p:cNvPr>
          <p:cNvSpPr txBox="1">
            <a:spLocks/>
          </p:cNvSpPr>
          <p:nvPr/>
        </p:nvSpPr>
        <p:spPr>
          <a:xfrm>
            <a:off x="485246" y="1742916"/>
            <a:ext cx="3566990" cy="50455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ЛЕГИТИМНОСТЬ</a:t>
            </a:r>
          </a:p>
        </p:txBody>
      </p:sp>
      <p:sp>
        <p:nvSpPr>
          <p:cNvPr id="7" name="Текст 12">
            <a:extLst>
              <a:ext uri="{FF2B5EF4-FFF2-40B4-BE49-F238E27FC236}">
                <a16:creationId xmlns:a16="http://schemas.microsoft.com/office/drawing/2014/main" id="{99F09CB2-60CC-6E3C-C710-BE6C60602D0B}"/>
              </a:ext>
            </a:extLst>
          </p:cNvPr>
          <p:cNvSpPr txBox="1">
            <a:spLocks/>
          </p:cNvSpPr>
          <p:nvPr/>
        </p:nvSpPr>
        <p:spPr>
          <a:xfrm>
            <a:off x="485246" y="3429000"/>
            <a:ext cx="4876026" cy="118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accent2"/>
              </a:buClr>
            </a:pPr>
            <a:r>
              <a:rPr lang="ru-RU" dirty="0">
                <a:solidFill>
                  <a:schemeClr val="bg1"/>
                </a:solidFill>
              </a:rPr>
              <a:t>Криптоалгоритмы ГОСТ </a:t>
            </a:r>
            <a:br>
              <a:rPr lang="ru-RU" dirty="0">
                <a:solidFill>
                  <a:schemeClr val="bg1"/>
                </a:solidFill>
              </a:rPr>
            </a:br>
            <a:r>
              <a:rPr lang="ru-RU" dirty="0">
                <a:solidFill>
                  <a:schemeClr val="bg1"/>
                </a:solidFill>
              </a:rPr>
              <a:t>(обязательно для РФ)</a:t>
            </a:r>
          </a:p>
        </p:txBody>
      </p:sp>
      <p:sp>
        <p:nvSpPr>
          <p:cNvPr id="9" name="Текст 12">
            <a:extLst>
              <a:ext uri="{FF2B5EF4-FFF2-40B4-BE49-F238E27FC236}">
                <a16:creationId xmlns:a16="http://schemas.microsoft.com/office/drawing/2014/main" id="{99C289D1-AC0B-62FA-DA78-8AB2B92F502D}"/>
              </a:ext>
            </a:extLst>
          </p:cNvPr>
          <p:cNvSpPr txBox="1">
            <a:spLocks/>
          </p:cNvSpPr>
          <p:nvPr/>
        </p:nvSpPr>
        <p:spPr>
          <a:xfrm>
            <a:off x="6426197" y="1742916"/>
            <a:ext cx="3014136" cy="504559"/>
          </a:xfrm>
          <a:prstGeom prst="rect">
            <a:avLst/>
          </a:prstGeom>
        </p:spPr>
        <p:txBody>
          <a:bodyPr lIns="0" tIns="0" rIns="0" bIns="0"/>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СОВМЕСТИМОСТЬ</a:t>
            </a:r>
          </a:p>
        </p:txBody>
      </p:sp>
      <p:sp>
        <p:nvSpPr>
          <p:cNvPr id="10" name="Текст 12">
            <a:extLst>
              <a:ext uri="{FF2B5EF4-FFF2-40B4-BE49-F238E27FC236}">
                <a16:creationId xmlns:a16="http://schemas.microsoft.com/office/drawing/2014/main" id="{DE6E5199-7B75-6FF2-593D-BF0C15BE6240}"/>
              </a:ext>
            </a:extLst>
          </p:cNvPr>
          <p:cNvSpPr txBox="1">
            <a:spLocks/>
          </p:cNvSpPr>
          <p:nvPr/>
        </p:nvSpPr>
        <p:spPr>
          <a:xfrm>
            <a:off x="6426197" y="3429000"/>
            <a:ext cx="4876026" cy="118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accent2"/>
              </a:buClr>
            </a:pPr>
            <a:r>
              <a:rPr lang="ru-RU" dirty="0">
                <a:solidFill>
                  <a:schemeClr val="bg1"/>
                </a:solidFill>
              </a:rPr>
              <a:t>Протокол </a:t>
            </a:r>
            <a:r>
              <a:rPr lang="ru-RU" dirty="0" err="1">
                <a:solidFill>
                  <a:schemeClr val="bg1"/>
                </a:solidFill>
              </a:rPr>
              <a:t>IPsec</a:t>
            </a:r>
            <a:r>
              <a:rPr lang="ru-RU" dirty="0">
                <a:solidFill>
                  <a:schemeClr val="bg1"/>
                </a:solidFill>
              </a:rPr>
              <a:t> </a:t>
            </a:r>
            <a:br>
              <a:rPr lang="ru-RU" dirty="0">
                <a:solidFill>
                  <a:schemeClr val="bg1"/>
                </a:solidFill>
              </a:rPr>
            </a:br>
            <a:r>
              <a:rPr lang="ru-RU" dirty="0">
                <a:solidFill>
                  <a:schemeClr val="bg1"/>
                </a:solidFill>
              </a:rPr>
              <a:t>(мировой стандарт сетевой безопасности)</a:t>
            </a:r>
          </a:p>
        </p:txBody>
      </p:sp>
      <p:sp>
        <p:nvSpPr>
          <p:cNvPr id="11" name="Прямоугольник: скругленные углы 10">
            <a:extLst>
              <a:ext uri="{FF2B5EF4-FFF2-40B4-BE49-F238E27FC236}">
                <a16:creationId xmlns:a16="http://schemas.microsoft.com/office/drawing/2014/main" id="{8184113D-AB2E-E357-49B4-EC1AD2C33B76}"/>
              </a:ext>
            </a:extLst>
          </p:cNvPr>
          <p:cNvSpPr/>
          <p:nvPr/>
        </p:nvSpPr>
        <p:spPr>
          <a:xfrm>
            <a:off x="263525" y="5032517"/>
            <a:ext cx="11664950" cy="935038"/>
          </a:xfrm>
          <a:prstGeom prst="roundRect">
            <a:avLst>
              <a:gd name="adj" fmla="val 10244"/>
            </a:avLst>
          </a:prstGeom>
          <a:solidFill>
            <a:srgbClr val="FB6D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Текст 12">
            <a:extLst>
              <a:ext uri="{FF2B5EF4-FFF2-40B4-BE49-F238E27FC236}">
                <a16:creationId xmlns:a16="http://schemas.microsoft.com/office/drawing/2014/main" id="{2DCE1BEF-F737-24A3-0838-0C280FA57A04}"/>
              </a:ext>
            </a:extLst>
          </p:cNvPr>
          <p:cNvSpPr txBox="1">
            <a:spLocks/>
          </p:cNvSpPr>
          <p:nvPr/>
        </p:nvSpPr>
        <p:spPr>
          <a:xfrm>
            <a:off x="1149350" y="5193649"/>
            <a:ext cx="7282382" cy="612774"/>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2000" dirty="0">
                <a:solidFill>
                  <a:schemeClr val="bg1"/>
                </a:solidFill>
              </a:rPr>
              <a:t>Технологическая база, на которой это реализовано, — семейство продуктов сетевой безопасности «ЗАСТАВА»</a:t>
            </a:r>
          </a:p>
        </p:txBody>
      </p:sp>
      <p:sp>
        <p:nvSpPr>
          <p:cNvPr id="13" name="Овал 12">
            <a:extLst>
              <a:ext uri="{FF2B5EF4-FFF2-40B4-BE49-F238E27FC236}">
                <a16:creationId xmlns:a16="http://schemas.microsoft.com/office/drawing/2014/main" id="{3F78E5F5-02C4-5C36-C9A9-A0436F499ADF}"/>
              </a:ext>
            </a:extLst>
          </p:cNvPr>
          <p:cNvSpPr/>
          <p:nvPr/>
        </p:nvSpPr>
        <p:spPr>
          <a:xfrm>
            <a:off x="465137" y="5258736"/>
            <a:ext cx="482600" cy="482600"/>
          </a:xfrm>
          <a:prstGeom prst="ellipse">
            <a:avLst/>
          </a:prstGeom>
          <a:solidFill>
            <a:schemeClr val="accent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lIns="0" tIns="0" rIns="0" bIns="0" rtlCol="0" anchor="ctr"/>
          <a:lstStyle/>
          <a:p>
            <a:pPr algn="ctr"/>
            <a:r>
              <a:rPr lang="ru-RU" dirty="0"/>
              <a:t>!</a:t>
            </a:r>
          </a:p>
        </p:txBody>
      </p:sp>
    </p:spTree>
    <p:extLst>
      <p:ext uri="{BB962C8B-B14F-4D97-AF65-F5344CB8AC3E}">
        <p14:creationId xmlns:p14="http://schemas.microsoft.com/office/powerpoint/2010/main" val="691730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5DD8D1E3-D9EB-4C8F-A837-141092F69744}"/>
              </a:ext>
            </a:extLst>
          </p:cNvPr>
          <p:cNvPicPr>
            <a:picLocks noChangeAspect="1"/>
          </p:cNvPicPr>
          <p:nvPr/>
        </p:nvPicPr>
        <p:blipFill rotWithShape="1">
          <a:blip r:embed="rId3"/>
          <a:srcRect l="19386" r="10511"/>
          <a:stretch/>
        </p:blipFill>
        <p:spPr>
          <a:xfrm>
            <a:off x="3402788" y="2274123"/>
            <a:ext cx="2606657" cy="2478604"/>
          </a:xfrm>
          <a:prstGeom prst="rect">
            <a:avLst/>
          </a:prstGeom>
        </p:spPr>
      </p:pic>
      <p:pic>
        <p:nvPicPr>
          <p:cNvPr id="31" name="Рисунок 30">
            <a:extLst>
              <a:ext uri="{FF2B5EF4-FFF2-40B4-BE49-F238E27FC236}">
                <a16:creationId xmlns:a16="http://schemas.microsoft.com/office/drawing/2014/main" id="{BD606B5A-06B4-46D7-923E-AEAD9BC9D214}"/>
              </a:ext>
            </a:extLst>
          </p:cNvPr>
          <p:cNvPicPr>
            <a:picLocks noChangeAspect="1"/>
          </p:cNvPicPr>
          <p:nvPr/>
        </p:nvPicPr>
        <p:blipFill rotWithShape="1">
          <a:blip r:embed="rId4"/>
          <a:srcRect l="5261" t="68" r="28075" b="345"/>
          <a:stretch/>
        </p:blipFill>
        <p:spPr>
          <a:xfrm>
            <a:off x="6416264" y="2318707"/>
            <a:ext cx="2474207" cy="2463999"/>
          </a:xfrm>
          <a:prstGeom prst="rect">
            <a:avLst/>
          </a:prstGeom>
        </p:spPr>
      </p:pic>
      <p:pic>
        <p:nvPicPr>
          <p:cNvPr id="29" name="Рисунок 28">
            <a:extLst>
              <a:ext uri="{FF2B5EF4-FFF2-40B4-BE49-F238E27FC236}">
                <a16:creationId xmlns:a16="http://schemas.microsoft.com/office/drawing/2014/main" id="{DEC22648-1199-4874-A637-AEF94B19872C}"/>
              </a:ext>
            </a:extLst>
          </p:cNvPr>
          <p:cNvPicPr>
            <a:picLocks noChangeAspect="1"/>
          </p:cNvPicPr>
          <p:nvPr/>
        </p:nvPicPr>
        <p:blipFill rotWithShape="1">
          <a:blip r:embed="rId5"/>
          <a:srcRect l="15332" r="20782" b="4657"/>
          <a:stretch/>
        </p:blipFill>
        <p:spPr>
          <a:xfrm>
            <a:off x="9527935" y="2318707"/>
            <a:ext cx="2444105" cy="2434020"/>
          </a:xfrm>
          <a:prstGeom prst="rect">
            <a:avLst/>
          </a:prstGeom>
        </p:spPr>
      </p:pic>
      <p:pic>
        <p:nvPicPr>
          <p:cNvPr id="27" name="Рисунок 26">
            <a:extLst>
              <a:ext uri="{FF2B5EF4-FFF2-40B4-BE49-F238E27FC236}">
                <a16:creationId xmlns:a16="http://schemas.microsoft.com/office/drawing/2014/main" id="{FC1FC471-A718-4C0B-8927-FCAC7D0979F4}"/>
              </a:ext>
            </a:extLst>
          </p:cNvPr>
          <p:cNvPicPr>
            <a:picLocks noChangeAspect="1"/>
          </p:cNvPicPr>
          <p:nvPr/>
        </p:nvPicPr>
        <p:blipFill>
          <a:blip r:embed="rId6"/>
          <a:stretch>
            <a:fillRect/>
          </a:stretch>
        </p:blipFill>
        <p:spPr>
          <a:xfrm>
            <a:off x="253980" y="2254063"/>
            <a:ext cx="2545364" cy="2545364"/>
          </a:xfrm>
          <a:prstGeom prst="rect">
            <a:avLst/>
          </a:prstGeom>
        </p:spPr>
      </p:pic>
      <p:sp>
        <p:nvSpPr>
          <p:cNvPr id="7" name="Прямоугольник 6">
            <a:extLst>
              <a:ext uri="{FF2B5EF4-FFF2-40B4-BE49-F238E27FC236}">
                <a16:creationId xmlns:a16="http://schemas.microsoft.com/office/drawing/2014/main" id="{3C95C92F-EEF1-44E5-B434-A6F60EFD8BD3}"/>
              </a:ext>
            </a:extLst>
          </p:cNvPr>
          <p:cNvSpPr/>
          <p:nvPr/>
        </p:nvSpPr>
        <p:spPr>
          <a:xfrm>
            <a:off x="96473" y="61957"/>
            <a:ext cx="10364322"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2800" b="0" i="0" u="none" strike="noStrike" kern="1200" cap="all" spc="0" normalizeH="0" baseline="0" noProof="0" dirty="0">
                <a:ln>
                  <a:noFill/>
                </a:ln>
                <a:solidFill>
                  <a:srgbClr val="000000">
                    <a:lumMod val="85000"/>
                    <a:lumOff val="15000"/>
                  </a:srgbClr>
                </a:solidFill>
                <a:effectLst/>
                <a:uLnTx/>
                <a:uFillTx/>
                <a:latin typeface="Arial"/>
                <a:ea typeface="+mn-ea"/>
                <a:cs typeface="+mn-cs"/>
              </a:rPr>
              <a:t>АПК «ЗАСТАВА»</a:t>
            </a:r>
            <a:endParaRPr kumimoji="0" lang="en-US" sz="2800" b="0" i="0" u="none" strike="noStrike" kern="1200" cap="all" spc="0" normalizeH="0" baseline="0" noProof="0" dirty="0">
              <a:ln>
                <a:noFill/>
              </a:ln>
              <a:solidFill>
                <a:srgbClr val="000000">
                  <a:lumMod val="85000"/>
                  <a:lumOff val="15000"/>
                </a:srgbClr>
              </a:solidFill>
              <a:effectLst/>
              <a:uLnTx/>
              <a:uFillTx/>
              <a:latin typeface="Arial"/>
              <a:ea typeface="+mn-ea"/>
              <a:cs typeface="+mn-cs"/>
            </a:endParaRPr>
          </a:p>
        </p:txBody>
      </p:sp>
      <p:sp>
        <p:nvSpPr>
          <p:cNvPr id="2" name="Прямоугольник 1"/>
          <p:cNvSpPr/>
          <p:nvPr/>
        </p:nvSpPr>
        <p:spPr>
          <a:xfrm>
            <a:off x="1831877" y="5884783"/>
            <a:ext cx="90730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solidFill>
                <a:effectLst/>
                <a:uLnTx/>
                <a:uFillTx/>
                <a:latin typeface="Arial"/>
                <a:ea typeface="+mn-ea"/>
                <a:cs typeface="+mn-cs"/>
              </a:rPr>
              <a:t>Реализовано в соответствии с российскими стандартами и рекомендациями</a:t>
            </a:r>
            <a:endParaRPr kumimoji="0" lang="en-AU" sz="16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FE6E36"/>
                </a:solidFill>
                <a:effectLst/>
                <a:uLnTx/>
                <a:uFillTx/>
                <a:latin typeface="Arial"/>
                <a:ea typeface="+mn-ea"/>
                <a:cs typeface="+mn-cs"/>
              </a:rPr>
              <a:t>IKEv2 и ESP</a:t>
            </a:r>
            <a:r>
              <a:rPr kumimoji="0" lang="ru-RU" sz="1600" b="0" i="0" u="none" strike="noStrike" kern="1200" cap="none" spc="0" normalizeH="0" baseline="0" noProof="0" dirty="0">
                <a:ln>
                  <a:noFill/>
                </a:ln>
                <a:solidFill>
                  <a:srgbClr val="000000"/>
                </a:solidFill>
                <a:effectLst/>
                <a:uLnTx/>
                <a:uFillTx/>
                <a:latin typeface="Arial"/>
                <a:ea typeface="+mn-ea"/>
                <a:cs typeface="+mn-cs"/>
              </a:rPr>
              <a:t> с </a:t>
            </a:r>
            <a:r>
              <a:rPr kumimoji="0" lang="ru-RU" sz="1600" b="0" i="0" u="none" strike="noStrike" kern="1200" cap="none" spc="0" normalizeH="0" baseline="0" noProof="0" dirty="0" err="1">
                <a:ln>
                  <a:noFill/>
                </a:ln>
                <a:solidFill>
                  <a:srgbClr val="000000"/>
                </a:solidFill>
                <a:effectLst/>
                <a:uLnTx/>
                <a:uFillTx/>
                <a:latin typeface="Arial"/>
                <a:ea typeface="+mn-ea"/>
                <a:cs typeface="+mn-cs"/>
              </a:rPr>
              <a:t>криптоалгоритмами</a:t>
            </a:r>
            <a:r>
              <a:rPr kumimoji="0" lang="ru-RU" sz="1600" b="0" i="0" u="none" strike="noStrike" kern="1200" cap="none" spc="0" normalizeH="0" baseline="0" noProof="0" dirty="0">
                <a:ln>
                  <a:noFill/>
                </a:ln>
                <a:solidFill>
                  <a:srgbClr val="000000"/>
                </a:solidFill>
                <a:effectLst/>
                <a:uLnTx/>
                <a:uFillTx/>
                <a:latin typeface="Arial"/>
                <a:ea typeface="+mn-ea"/>
                <a:cs typeface="+mn-cs"/>
              </a:rPr>
              <a:t> </a:t>
            </a:r>
            <a:r>
              <a:rPr kumimoji="0" lang="ru-RU" sz="1600" b="0" i="0" u="none" strike="noStrike" kern="1200" cap="none" spc="0" normalizeH="0" baseline="0" noProof="0" dirty="0">
                <a:ln>
                  <a:noFill/>
                </a:ln>
                <a:solidFill>
                  <a:srgbClr val="FE6E36"/>
                </a:solidFill>
                <a:effectLst/>
                <a:uLnTx/>
                <a:uFillTx/>
                <a:latin typeface="Arial"/>
                <a:ea typeface="+mn-ea"/>
                <a:cs typeface="+mn-cs"/>
              </a:rPr>
              <a:t>Магма и Кузнечик</a:t>
            </a:r>
          </a:p>
        </p:txBody>
      </p:sp>
      <p:sp>
        <p:nvSpPr>
          <p:cNvPr id="4" name="Прямоугольник 3"/>
          <p:cNvSpPr/>
          <p:nvPr/>
        </p:nvSpPr>
        <p:spPr>
          <a:xfrm>
            <a:off x="96473" y="1175263"/>
            <a:ext cx="10414264"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lumMod val="85000"/>
                    <a:lumOff val="15000"/>
                  </a:srgbClr>
                </a:solidFill>
                <a:effectLst/>
                <a:uLnTx/>
                <a:uFillTx/>
                <a:latin typeface="Arial"/>
                <a:ea typeface="Roboto Condensed" panose="02000000000000000000" pitchFamily="2" charset="0"/>
                <a:cs typeface="+mn-cs"/>
              </a:rPr>
              <a:t>Решение предназначено для защиты локальной вычислительной сети (ЛВС)</a:t>
            </a:r>
            <a:r>
              <a:rPr kumimoji="0" lang="en-AU" sz="1600" b="0" i="0" u="none" strike="noStrike" kern="1200" cap="none" spc="0" normalizeH="0" baseline="0" noProof="0" dirty="0">
                <a:ln>
                  <a:noFill/>
                </a:ln>
                <a:solidFill>
                  <a:srgbClr val="000000">
                    <a:lumMod val="85000"/>
                    <a:lumOff val="15000"/>
                  </a:srgbClr>
                </a:solidFill>
                <a:effectLst/>
                <a:uLnTx/>
                <a:uFillTx/>
                <a:latin typeface="Arial"/>
                <a:ea typeface="Roboto Condensed" panose="02000000000000000000" pitchFamily="2" charset="0"/>
                <a:cs typeface="+mn-cs"/>
              </a:rPr>
              <a:t> </a:t>
            </a:r>
            <a:r>
              <a:rPr kumimoji="0" lang="ru-RU" sz="1600" b="0" i="0" u="none" strike="noStrike" kern="1200" cap="none" spc="0" normalizeH="0" baseline="0" noProof="0" dirty="0">
                <a:ln>
                  <a:noFill/>
                </a:ln>
                <a:solidFill>
                  <a:srgbClr val="000000">
                    <a:lumMod val="85000"/>
                    <a:lumOff val="15000"/>
                  </a:srgbClr>
                </a:solidFill>
                <a:effectLst/>
                <a:uLnTx/>
                <a:uFillTx/>
                <a:latin typeface="Arial"/>
                <a:ea typeface="Roboto Condensed" panose="02000000000000000000" pitchFamily="2" charset="0"/>
                <a:cs typeface="+mn-cs"/>
              </a:rPr>
              <a:t>предприятия</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ru-RU" sz="1600" b="0" i="0" u="none" strike="noStrike" kern="1200" cap="none" spc="0" normalizeH="0" baseline="0" noProof="0" dirty="0">
                <a:ln>
                  <a:noFill/>
                </a:ln>
                <a:solidFill>
                  <a:srgbClr val="000000">
                    <a:lumMod val="85000"/>
                    <a:lumOff val="15000"/>
                  </a:srgbClr>
                </a:solidFill>
                <a:effectLst/>
                <a:uLnTx/>
                <a:uFillTx/>
                <a:latin typeface="Arial"/>
                <a:ea typeface="Roboto Condensed" panose="02000000000000000000" pitchFamily="2" charset="0"/>
                <a:cs typeface="+mn-cs"/>
              </a:rPr>
              <a:t>на сетевом уровне с использованием технологий </a:t>
            </a:r>
            <a:r>
              <a:rPr kumimoji="0" lang="ru-RU" sz="1600" b="0" i="0" u="none" strike="noStrike" kern="1200" cap="none" spc="0" normalizeH="0" baseline="0" noProof="0" dirty="0">
                <a:ln>
                  <a:noFill/>
                </a:ln>
                <a:solidFill>
                  <a:srgbClr val="FE6E36"/>
                </a:solidFill>
                <a:effectLst/>
                <a:uLnTx/>
                <a:uFillTx/>
                <a:latin typeface="Arial"/>
                <a:ea typeface="Roboto Condensed" panose="02000000000000000000" pitchFamily="2" charset="0"/>
                <a:cs typeface="+mn-cs"/>
              </a:rPr>
              <a:t>VPN</a:t>
            </a:r>
            <a:r>
              <a:rPr kumimoji="0" lang="en-AU" sz="1600" b="0" i="0" u="none" strike="noStrike" kern="1200" cap="none" spc="0" normalizeH="0" baseline="0" noProof="0" dirty="0">
                <a:ln>
                  <a:noFill/>
                </a:ln>
                <a:solidFill>
                  <a:srgbClr val="FE6E36"/>
                </a:solidFill>
                <a:effectLst/>
                <a:uLnTx/>
                <a:uFillTx/>
                <a:latin typeface="Arial"/>
                <a:ea typeface="Roboto Condensed" panose="02000000000000000000" pitchFamily="2" charset="0"/>
                <a:cs typeface="+mn-cs"/>
              </a:rPr>
              <a:t> </a:t>
            </a:r>
            <a:r>
              <a:rPr kumimoji="0" lang="ru-RU" sz="1600" b="0" i="0" u="none" strike="noStrike" kern="1200" cap="none" spc="0" normalizeH="0" baseline="0" noProof="0" dirty="0">
                <a:ln>
                  <a:noFill/>
                </a:ln>
                <a:solidFill>
                  <a:srgbClr val="FE6E36"/>
                </a:solidFill>
                <a:effectLst/>
                <a:uLnTx/>
                <a:uFillTx/>
                <a:latin typeface="Arial"/>
                <a:ea typeface="Roboto Condensed" panose="02000000000000000000" pitchFamily="2" charset="0"/>
                <a:cs typeface="+mn-cs"/>
              </a:rPr>
              <a:t>на основе интернет-протоколов семейства </a:t>
            </a:r>
            <a:r>
              <a:rPr kumimoji="0" lang="ru-RU" sz="1600" b="0" i="0" u="none" strike="noStrike" kern="1200" cap="none" spc="0" normalizeH="0" baseline="0" noProof="0" dirty="0" err="1">
                <a:ln>
                  <a:noFill/>
                </a:ln>
                <a:solidFill>
                  <a:srgbClr val="FE6E36"/>
                </a:solidFill>
                <a:effectLst/>
                <a:uLnTx/>
                <a:uFillTx/>
                <a:latin typeface="Arial"/>
                <a:ea typeface="Roboto Condensed" panose="02000000000000000000" pitchFamily="2" charset="0"/>
                <a:cs typeface="+mn-cs"/>
              </a:rPr>
              <a:t>IPSec</a:t>
            </a:r>
            <a:r>
              <a:rPr kumimoji="0" lang="en-AU" sz="1600" b="0" i="0" u="none" strike="noStrike" kern="1200" cap="none" spc="0" normalizeH="0" baseline="0" noProof="0" dirty="0">
                <a:ln>
                  <a:noFill/>
                </a:ln>
                <a:solidFill>
                  <a:srgbClr val="FE6E36"/>
                </a:solidFill>
                <a:effectLst/>
                <a:uLnTx/>
                <a:uFillTx/>
                <a:latin typeface="Arial"/>
                <a:ea typeface="Roboto Condensed" panose="02000000000000000000" pitchFamily="2" charset="0"/>
                <a:cs typeface="+mn-cs"/>
              </a:rPr>
              <a:t>.</a:t>
            </a:r>
            <a:endParaRPr kumimoji="0" lang="ru-RU" sz="1600" b="0" i="0" u="none" strike="noStrike" kern="1200" cap="none" spc="0" normalizeH="0" baseline="0" noProof="0" dirty="0">
              <a:ln>
                <a:noFill/>
              </a:ln>
              <a:solidFill>
                <a:srgbClr val="FE6E36"/>
              </a:solidFill>
              <a:effectLst/>
              <a:uLnTx/>
              <a:uFillTx/>
              <a:latin typeface="Arial"/>
              <a:ea typeface="Roboto Condensed" panose="02000000000000000000" pitchFamily="2" charset="0"/>
              <a:cs typeface="+mn-cs"/>
            </a:endParaRPr>
          </a:p>
        </p:txBody>
      </p:sp>
      <p:sp>
        <p:nvSpPr>
          <p:cNvPr id="26" name="object 7">
            <a:extLst>
              <a:ext uri="{FF2B5EF4-FFF2-40B4-BE49-F238E27FC236}">
                <a16:creationId xmlns:a16="http://schemas.microsoft.com/office/drawing/2014/main" id="{47F98694-D865-428E-91EE-37066561FD3C}"/>
              </a:ext>
            </a:extLst>
          </p:cNvPr>
          <p:cNvSpPr txBox="1">
            <a:spLocks/>
          </p:cNvSpPr>
          <p:nvPr/>
        </p:nvSpPr>
        <p:spPr>
          <a:xfrm>
            <a:off x="9602736" y="4994256"/>
            <a:ext cx="2444105" cy="545277"/>
          </a:xfrm>
          <a:prstGeom prst="rect">
            <a:avLst/>
          </a:prstGeom>
        </p:spPr>
        <p:txBody>
          <a:bodyPr vert="horz" wrap="square" lIns="0" tIns="1524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5240" marR="0" lvl="0" indent="0" algn="ctr" defTabSz="914400" rtl="0" eaLnBrk="1" fontAlgn="auto" latinLnBrk="0" hangingPunct="1">
              <a:lnSpc>
                <a:spcPct val="80000"/>
              </a:lnSpc>
              <a:spcBef>
                <a:spcPts val="120"/>
              </a:spcBef>
              <a:spcAft>
                <a:spcPts val="0"/>
              </a:spcAft>
              <a:buClrTx/>
              <a:buSzTx/>
              <a:buFontTx/>
              <a:buNone/>
              <a:tabLst/>
              <a:defRPr/>
            </a:pPr>
            <a:r>
              <a:rPr kumimoji="0" lang="ru-RU" sz="1400" b="0" i="0" u="none" strike="noStrike" kern="1200" cap="none" spc="60" normalizeH="0" baseline="0" noProof="0" dirty="0">
                <a:ln>
                  <a:noFill/>
                </a:ln>
                <a:solidFill>
                  <a:srgbClr val="000000">
                    <a:lumMod val="85000"/>
                    <a:lumOff val="15000"/>
                  </a:srgbClr>
                </a:solidFill>
                <a:effectLst/>
                <a:uLnTx/>
                <a:uFillTx/>
                <a:latin typeface="Arial"/>
                <a:ea typeface="+mj-ea"/>
                <a:cs typeface="+mj-cs"/>
              </a:rPr>
              <a:t>Мобильные </a:t>
            </a:r>
          </a:p>
          <a:p>
            <a:pPr marL="15240" marR="0" lvl="0" indent="0" algn="ctr" defTabSz="914400" rtl="0" eaLnBrk="1" fontAlgn="auto" latinLnBrk="0" hangingPunct="1">
              <a:lnSpc>
                <a:spcPct val="80000"/>
              </a:lnSpc>
              <a:spcBef>
                <a:spcPts val="120"/>
              </a:spcBef>
              <a:spcAft>
                <a:spcPts val="0"/>
              </a:spcAft>
              <a:buClrTx/>
              <a:buSzTx/>
              <a:buFontTx/>
              <a:buNone/>
              <a:tabLst/>
              <a:defRPr/>
            </a:pPr>
            <a:r>
              <a:rPr lang="ru-RU" sz="1400" spc="60" dirty="0">
                <a:solidFill>
                  <a:srgbClr val="000000">
                    <a:lumMod val="85000"/>
                    <a:lumOff val="15000"/>
                  </a:srgbClr>
                </a:solidFill>
                <a:latin typeface="Arial"/>
              </a:rPr>
              <a:t>у</a:t>
            </a:r>
            <a:r>
              <a:rPr kumimoji="0" lang="ru-RU" sz="1400" b="0" i="0" u="none" strike="noStrike" kern="1200" cap="none" spc="60" normalizeH="0" baseline="0" noProof="0" dirty="0" err="1">
                <a:ln>
                  <a:noFill/>
                </a:ln>
                <a:solidFill>
                  <a:srgbClr val="000000">
                    <a:lumMod val="85000"/>
                    <a:lumOff val="15000"/>
                  </a:srgbClr>
                </a:solidFill>
                <a:effectLst/>
                <a:uLnTx/>
                <a:uFillTx/>
                <a:latin typeface="Arial"/>
                <a:ea typeface="+mj-ea"/>
                <a:cs typeface="+mj-cs"/>
              </a:rPr>
              <a:t>стройства</a:t>
            </a:r>
            <a:r>
              <a:rPr kumimoji="0" lang="ru-RU" sz="1400" b="0" i="0" u="none" strike="noStrike" kern="1200" cap="none" spc="60" normalizeH="0" baseline="0" noProof="0" dirty="0">
                <a:ln>
                  <a:noFill/>
                </a:ln>
                <a:solidFill>
                  <a:srgbClr val="000000">
                    <a:lumMod val="85000"/>
                    <a:lumOff val="15000"/>
                  </a:srgbClr>
                </a:solidFill>
                <a:effectLst/>
                <a:uLnTx/>
                <a:uFillTx/>
                <a:latin typeface="Arial"/>
                <a:ea typeface="+mj-ea"/>
                <a:cs typeface="+mj-cs"/>
              </a:rPr>
              <a:t> и удаленные объекты </a:t>
            </a:r>
            <a:endParaRPr kumimoji="0" lang="ru-RU" sz="1400" b="0" i="0" u="none" strike="noStrike" kern="1200" cap="none" spc="66" normalizeH="0" baseline="0" noProof="0" dirty="0">
              <a:ln>
                <a:noFill/>
              </a:ln>
              <a:solidFill>
                <a:srgbClr val="000000">
                  <a:lumMod val="85000"/>
                  <a:lumOff val="15000"/>
                </a:srgbClr>
              </a:solidFill>
              <a:effectLst/>
              <a:uLnTx/>
              <a:uFillTx/>
              <a:latin typeface="Arial"/>
              <a:ea typeface="+mj-ea"/>
              <a:cs typeface="+mj-cs"/>
            </a:endParaRPr>
          </a:p>
        </p:txBody>
      </p:sp>
      <p:sp>
        <p:nvSpPr>
          <p:cNvPr id="28" name="object 7">
            <a:extLst>
              <a:ext uri="{FF2B5EF4-FFF2-40B4-BE49-F238E27FC236}">
                <a16:creationId xmlns:a16="http://schemas.microsoft.com/office/drawing/2014/main" id="{47F98694-D865-428E-91EE-37066561FD3C}"/>
              </a:ext>
            </a:extLst>
          </p:cNvPr>
          <p:cNvSpPr txBox="1">
            <a:spLocks/>
          </p:cNvSpPr>
          <p:nvPr/>
        </p:nvSpPr>
        <p:spPr>
          <a:xfrm>
            <a:off x="6899157" y="4924212"/>
            <a:ext cx="1561069" cy="261610"/>
          </a:xfrm>
          <a:prstGeom prst="rect">
            <a:avLst/>
          </a:prstGeom>
        </p:spPr>
        <p:txBody>
          <a:bodyPr vert="horz" wrap="square" lIns="0" tIns="1524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5240" marR="0" lvl="0" indent="0" algn="ctr" defTabSz="914400" rtl="0" eaLnBrk="1" fontAlgn="auto" latinLnBrk="0" hangingPunct="1">
              <a:lnSpc>
                <a:spcPct val="100000"/>
              </a:lnSpc>
              <a:spcBef>
                <a:spcPts val="120"/>
              </a:spcBef>
              <a:spcAft>
                <a:spcPts val="0"/>
              </a:spcAft>
              <a:buClrTx/>
              <a:buSzTx/>
              <a:buFontTx/>
              <a:buNone/>
              <a:tabLst/>
              <a:defRPr/>
            </a:pPr>
            <a:r>
              <a:rPr kumimoji="0" lang="ru-RU" sz="1600" b="0" i="0" u="none" strike="noStrike" kern="1200" cap="none" spc="60" normalizeH="0" baseline="0" noProof="0" dirty="0">
                <a:ln>
                  <a:noFill/>
                </a:ln>
                <a:solidFill>
                  <a:srgbClr val="000000">
                    <a:lumMod val="85000"/>
                    <a:lumOff val="15000"/>
                  </a:srgbClr>
                </a:solidFill>
                <a:effectLst/>
                <a:uLnTx/>
                <a:uFillTx/>
                <a:latin typeface="Arial"/>
                <a:ea typeface="+mj-ea"/>
                <a:cs typeface="+mj-cs"/>
              </a:rPr>
              <a:t>Офис - Офис</a:t>
            </a:r>
            <a:endParaRPr kumimoji="0" lang="ru-RU" sz="1600" b="0" i="0" u="none" strike="noStrike" kern="1200" cap="none" spc="66" normalizeH="0" baseline="0" noProof="0" dirty="0">
              <a:ln>
                <a:noFill/>
              </a:ln>
              <a:solidFill>
                <a:srgbClr val="000000">
                  <a:lumMod val="85000"/>
                  <a:lumOff val="15000"/>
                </a:srgbClr>
              </a:solidFill>
              <a:effectLst/>
              <a:uLnTx/>
              <a:uFillTx/>
              <a:latin typeface="Arial"/>
              <a:ea typeface="+mj-ea"/>
              <a:cs typeface="+mj-cs"/>
            </a:endParaRPr>
          </a:p>
        </p:txBody>
      </p:sp>
      <p:sp>
        <p:nvSpPr>
          <p:cNvPr id="30" name="object 7">
            <a:extLst>
              <a:ext uri="{FF2B5EF4-FFF2-40B4-BE49-F238E27FC236}">
                <a16:creationId xmlns:a16="http://schemas.microsoft.com/office/drawing/2014/main" id="{47F98694-D865-428E-91EE-37066561FD3C}"/>
              </a:ext>
            </a:extLst>
          </p:cNvPr>
          <p:cNvSpPr txBox="1">
            <a:spLocks/>
          </p:cNvSpPr>
          <p:nvPr/>
        </p:nvSpPr>
        <p:spPr>
          <a:xfrm>
            <a:off x="3809607" y="4923233"/>
            <a:ext cx="1561069" cy="261610"/>
          </a:xfrm>
          <a:prstGeom prst="rect">
            <a:avLst/>
          </a:prstGeom>
        </p:spPr>
        <p:txBody>
          <a:bodyPr vert="horz" wrap="square" lIns="0" tIns="1524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5240" marR="0" lvl="0" indent="0" algn="ctr" defTabSz="914400" rtl="0" eaLnBrk="1" fontAlgn="auto" latinLnBrk="0" hangingPunct="1">
              <a:lnSpc>
                <a:spcPct val="100000"/>
              </a:lnSpc>
              <a:spcBef>
                <a:spcPts val="120"/>
              </a:spcBef>
              <a:spcAft>
                <a:spcPts val="0"/>
              </a:spcAft>
              <a:buClrTx/>
              <a:buSzTx/>
              <a:buFontTx/>
              <a:buNone/>
              <a:tabLst/>
              <a:defRPr/>
            </a:pPr>
            <a:r>
              <a:rPr kumimoji="0" lang="ru-RU" sz="1600" b="0" i="0" u="none" strike="noStrike" kern="1200" cap="none" spc="60" normalizeH="0" baseline="0" noProof="0" dirty="0">
                <a:ln>
                  <a:noFill/>
                </a:ln>
                <a:solidFill>
                  <a:srgbClr val="000000">
                    <a:lumMod val="85000"/>
                    <a:lumOff val="15000"/>
                  </a:srgbClr>
                </a:solidFill>
                <a:effectLst/>
                <a:uLnTx/>
                <a:uFillTx/>
                <a:latin typeface="Arial"/>
                <a:ea typeface="+mj-ea"/>
                <a:cs typeface="+mj-cs"/>
              </a:rPr>
              <a:t>ЦОД - Офис</a:t>
            </a:r>
            <a:endParaRPr kumimoji="0" lang="ru-RU" sz="1600" b="0" i="0" u="none" strike="noStrike" kern="1200" cap="none" spc="66" normalizeH="0" baseline="0" noProof="0" dirty="0">
              <a:ln>
                <a:noFill/>
              </a:ln>
              <a:solidFill>
                <a:srgbClr val="000000">
                  <a:lumMod val="85000"/>
                  <a:lumOff val="15000"/>
                </a:srgbClr>
              </a:solidFill>
              <a:effectLst/>
              <a:uLnTx/>
              <a:uFillTx/>
              <a:latin typeface="Arial"/>
              <a:ea typeface="+mj-ea"/>
              <a:cs typeface="+mj-cs"/>
            </a:endParaRPr>
          </a:p>
        </p:txBody>
      </p:sp>
      <p:sp>
        <p:nvSpPr>
          <p:cNvPr id="32" name="object 7">
            <a:extLst>
              <a:ext uri="{FF2B5EF4-FFF2-40B4-BE49-F238E27FC236}">
                <a16:creationId xmlns:a16="http://schemas.microsoft.com/office/drawing/2014/main" id="{47F98694-D865-428E-91EE-37066561FD3C}"/>
              </a:ext>
            </a:extLst>
          </p:cNvPr>
          <p:cNvSpPr txBox="1">
            <a:spLocks/>
          </p:cNvSpPr>
          <p:nvPr/>
        </p:nvSpPr>
        <p:spPr>
          <a:xfrm>
            <a:off x="688051" y="4923925"/>
            <a:ext cx="1561069" cy="261610"/>
          </a:xfrm>
          <a:prstGeom prst="rect">
            <a:avLst/>
          </a:prstGeom>
        </p:spPr>
        <p:txBody>
          <a:bodyPr vert="horz" wrap="square" lIns="0" tIns="15240"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5240" marR="0" lvl="0" indent="0" algn="ctr" defTabSz="914400" rtl="0" eaLnBrk="1" fontAlgn="auto" latinLnBrk="0" hangingPunct="1">
              <a:lnSpc>
                <a:spcPct val="100000"/>
              </a:lnSpc>
              <a:spcBef>
                <a:spcPts val="120"/>
              </a:spcBef>
              <a:spcAft>
                <a:spcPts val="0"/>
              </a:spcAft>
              <a:buClrTx/>
              <a:buSzTx/>
              <a:buFontTx/>
              <a:buNone/>
              <a:tabLst/>
              <a:defRPr/>
            </a:pPr>
            <a:r>
              <a:rPr kumimoji="0" lang="ru-RU" sz="1600" b="0" i="0" u="none" strike="noStrike" kern="1200" cap="none" spc="60" normalizeH="0" baseline="0" noProof="0" dirty="0">
                <a:ln>
                  <a:noFill/>
                </a:ln>
                <a:solidFill>
                  <a:srgbClr val="000000">
                    <a:lumMod val="85000"/>
                    <a:lumOff val="15000"/>
                  </a:srgbClr>
                </a:solidFill>
                <a:effectLst/>
                <a:uLnTx/>
                <a:uFillTx/>
                <a:latin typeface="Arial"/>
                <a:ea typeface="+mj-ea"/>
                <a:cs typeface="+mj-cs"/>
              </a:rPr>
              <a:t>ЦОД - ЦОД</a:t>
            </a:r>
            <a:endParaRPr kumimoji="0" lang="ru-RU" sz="1600" b="0" i="0" u="none" strike="noStrike" kern="1200" cap="none" spc="66" normalizeH="0" baseline="0" noProof="0" dirty="0">
              <a:ln>
                <a:noFill/>
              </a:ln>
              <a:solidFill>
                <a:srgbClr val="000000">
                  <a:lumMod val="85000"/>
                  <a:lumOff val="15000"/>
                </a:srgbClr>
              </a:solidFill>
              <a:effectLst/>
              <a:uLnTx/>
              <a:uFillTx/>
              <a:latin typeface="Arial"/>
              <a:ea typeface="+mj-ea"/>
              <a:cs typeface="+mj-cs"/>
            </a:endParaRPr>
          </a:p>
        </p:txBody>
      </p:sp>
      <p:sp>
        <p:nvSpPr>
          <p:cNvPr id="10" name="Овал 9"/>
          <p:cNvSpPr/>
          <p:nvPr/>
        </p:nvSpPr>
        <p:spPr>
          <a:xfrm>
            <a:off x="1050095" y="4068404"/>
            <a:ext cx="829994" cy="8299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6" name="Овал 55"/>
          <p:cNvSpPr/>
          <p:nvPr/>
        </p:nvSpPr>
        <p:spPr>
          <a:xfrm>
            <a:off x="1097720" y="4116615"/>
            <a:ext cx="734157" cy="734157"/>
          </a:xfrm>
          <a:prstGeom prst="ellipse">
            <a:avLst/>
          </a:prstGeom>
          <a:solidFill>
            <a:srgbClr val="FF7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7" name="Овал 56"/>
          <p:cNvSpPr/>
          <p:nvPr/>
        </p:nvSpPr>
        <p:spPr>
          <a:xfrm>
            <a:off x="4221920" y="4068404"/>
            <a:ext cx="829994" cy="8299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8" name="Овал 57"/>
          <p:cNvSpPr/>
          <p:nvPr/>
        </p:nvSpPr>
        <p:spPr>
          <a:xfrm>
            <a:off x="4269545" y="4116615"/>
            <a:ext cx="734157" cy="734157"/>
          </a:xfrm>
          <a:prstGeom prst="ellipse">
            <a:avLst/>
          </a:prstGeom>
          <a:solidFill>
            <a:srgbClr val="FF7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59" name="Овал 58"/>
          <p:cNvSpPr/>
          <p:nvPr/>
        </p:nvSpPr>
        <p:spPr>
          <a:xfrm>
            <a:off x="7269920" y="4068404"/>
            <a:ext cx="829994" cy="8299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60" name="Овал 59"/>
          <p:cNvSpPr/>
          <p:nvPr/>
        </p:nvSpPr>
        <p:spPr>
          <a:xfrm>
            <a:off x="7317545" y="4116615"/>
            <a:ext cx="734157" cy="734157"/>
          </a:xfrm>
          <a:prstGeom prst="ellipse">
            <a:avLst/>
          </a:prstGeom>
          <a:solidFill>
            <a:srgbClr val="FF7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61" name="Овал 60"/>
          <p:cNvSpPr/>
          <p:nvPr/>
        </p:nvSpPr>
        <p:spPr>
          <a:xfrm>
            <a:off x="10413170" y="4068404"/>
            <a:ext cx="829994" cy="82999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sp>
        <p:nvSpPr>
          <p:cNvPr id="62" name="Овал 61"/>
          <p:cNvSpPr/>
          <p:nvPr/>
        </p:nvSpPr>
        <p:spPr>
          <a:xfrm>
            <a:off x="10460795" y="4116615"/>
            <a:ext cx="734157" cy="734157"/>
          </a:xfrm>
          <a:prstGeom prst="ellipse">
            <a:avLst/>
          </a:prstGeom>
          <a:solidFill>
            <a:srgbClr val="FF71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FFFFF"/>
              </a:solidFill>
              <a:effectLst/>
              <a:uLnTx/>
              <a:uFillTx/>
              <a:latin typeface="Arial"/>
              <a:ea typeface="+mn-ea"/>
              <a:cs typeface="+mn-cs"/>
            </a:endParaRP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02672" y="4335189"/>
            <a:ext cx="499034" cy="299589"/>
          </a:xfrm>
          <a:prstGeom prst="rect">
            <a:avLst/>
          </a:prstGeom>
        </p:spPr>
      </p:pic>
      <p:pic>
        <p:nvPicPr>
          <p:cNvPr id="64" name="Рисунок 6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9009" y="4335189"/>
            <a:ext cx="499034" cy="299589"/>
          </a:xfrm>
          <a:prstGeom prst="rect">
            <a:avLst/>
          </a:prstGeom>
        </p:spPr>
      </p:pic>
      <p:pic>
        <p:nvPicPr>
          <p:cNvPr id="65" name="Рисунок 6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35030" y="4335189"/>
            <a:ext cx="499034" cy="299589"/>
          </a:xfrm>
          <a:prstGeom prst="rect">
            <a:avLst/>
          </a:prstGeom>
        </p:spPr>
      </p:pic>
      <p:pic>
        <p:nvPicPr>
          <p:cNvPr id="66" name="Рисунок 6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75272" y="4335189"/>
            <a:ext cx="499034" cy="299589"/>
          </a:xfrm>
          <a:prstGeom prst="rect">
            <a:avLst/>
          </a:prstGeom>
        </p:spPr>
      </p:pic>
      <p:sp>
        <p:nvSpPr>
          <p:cNvPr id="6" name="Прямоугольник: скругленные углы 5">
            <a:extLst>
              <a:ext uri="{FF2B5EF4-FFF2-40B4-BE49-F238E27FC236}">
                <a16:creationId xmlns:a16="http://schemas.microsoft.com/office/drawing/2014/main" id="{265ABF51-9EF2-4499-9D9C-1DBE1BE79C2D}"/>
              </a:ext>
            </a:extLst>
          </p:cNvPr>
          <p:cNvSpPr/>
          <p:nvPr/>
        </p:nvSpPr>
        <p:spPr>
          <a:xfrm>
            <a:off x="1130942" y="5759880"/>
            <a:ext cx="9976586" cy="856540"/>
          </a:xfrm>
          <a:prstGeom prst="roundRect">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800" b="0" i="0" u="none" strike="noStrike" kern="1200" cap="none" spc="0" normalizeH="0" baseline="0" noProof="0">
              <a:ln>
                <a:noFill/>
              </a:ln>
              <a:solidFill>
                <a:srgbClr val="FE6E36"/>
              </a:solidFill>
              <a:effectLst/>
              <a:uLnTx/>
              <a:uFillTx/>
              <a:latin typeface="Arial"/>
              <a:ea typeface="+mn-ea"/>
              <a:cs typeface="+mn-cs"/>
            </a:endParaRPr>
          </a:p>
        </p:txBody>
      </p:sp>
    </p:spTree>
    <p:extLst>
      <p:ext uri="{BB962C8B-B14F-4D97-AF65-F5344CB8AC3E}">
        <p14:creationId xmlns:p14="http://schemas.microsoft.com/office/powerpoint/2010/main" val="3858401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796F058C-01B1-F246-5DC2-2F9956C71C5B}"/>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C92E5494-26BA-DB22-31D3-C30355F978B8}"/>
              </a:ext>
            </a:extLst>
          </p:cNvPr>
          <p:cNvSpPr>
            <a:spLocks noGrp="1"/>
          </p:cNvSpPr>
          <p:nvPr>
            <p:ph type="title"/>
          </p:nvPr>
        </p:nvSpPr>
        <p:spPr>
          <a:xfrm>
            <a:off x="263525" y="260352"/>
            <a:ext cx="10652714" cy="612774"/>
          </a:xfrm>
        </p:spPr>
        <p:txBody>
          <a:bodyPr/>
          <a:lstStyle/>
          <a:p>
            <a:r>
              <a:rPr lang="ru-RU" dirty="0"/>
              <a:t>Модульная архитектура позволяет собрать нужную конфигурацию</a:t>
            </a:r>
          </a:p>
        </p:txBody>
      </p:sp>
      <p:grpSp>
        <p:nvGrpSpPr>
          <p:cNvPr id="29" name="Группа 28">
            <a:extLst>
              <a:ext uri="{FF2B5EF4-FFF2-40B4-BE49-F238E27FC236}">
                <a16:creationId xmlns:a16="http://schemas.microsoft.com/office/drawing/2014/main" id="{957643E7-D78F-F7FC-8E61-9A1D553C4DD3}"/>
              </a:ext>
            </a:extLst>
          </p:cNvPr>
          <p:cNvGrpSpPr/>
          <p:nvPr/>
        </p:nvGrpSpPr>
        <p:grpSpPr>
          <a:xfrm>
            <a:off x="263525" y="1209500"/>
            <a:ext cx="11664950" cy="1197325"/>
            <a:chOff x="263525" y="1808163"/>
            <a:chExt cx="11664950" cy="1197325"/>
          </a:xfrm>
        </p:grpSpPr>
        <p:sp>
          <p:nvSpPr>
            <p:cNvPr id="4" name="Текст 2">
              <a:extLst>
                <a:ext uri="{FF2B5EF4-FFF2-40B4-BE49-F238E27FC236}">
                  <a16:creationId xmlns:a16="http://schemas.microsoft.com/office/drawing/2014/main" id="{F85A7BAE-627A-C73D-854A-5817D6E84406}"/>
                </a:ext>
              </a:extLst>
            </p:cNvPr>
            <p:cNvSpPr txBox="1">
              <a:spLocks/>
            </p:cNvSpPr>
            <p:nvPr/>
          </p:nvSpPr>
          <p:spPr>
            <a:xfrm>
              <a:off x="263525" y="1808163"/>
              <a:ext cx="2710681" cy="116604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ЗАСТАВА-Управление</a:t>
              </a:r>
            </a:p>
          </p:txBody>
        </p:sp>
        <p:sp>
          <p:nvSpPr>
            <p:cNvPr id="9" name="Текст 2">
              <a:extLst>
                <a:ext uri="{FF2B5EF4-FFF2-40B4-BE49-F238E27FC236}">
                  <a16:creationId xmlns:a16="http://schemas.microsoft.com/office/drawing/2014/main" id="{EE3ACC76-775B-0152-F432-2FABFD8CBD70}"/>
                </a:ext>
              </a:extLst>
            </p:cNvPr>
            <p:cNvSpPr txBox="1">
              <a:spLocks/>
            </p:cNvSpPr>
            <p:nvPr/>
          </p:nvSpPr>
          <p:spPr>
            <a:xfrm>
              <a:off x="3971925" y="1808163"/>
              <a:ext cx="7956549" cy="116604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Система централизованного управления — наиболее функциональный, удобный </a:t>
              </a:r>
              <a:br>
                <a:rPr lang="ru-RU" dirty="0"/>
              </a:br>
              <a:r>
                <a:rPr lang="ru-RU" dirty="0"/>
                <a:t>и эффективный инструмент управления сетью любого размера. Позволяет </a:t>
              </a:r>
              <a:br>
                <a:rPr lang="ru-RU" dirty="0"/>
              </a:br>
              <a:r>
                <a:rPr lang="ru-RU" dirty="0"/>
                <a:t>создавать единую политику безопасности — набор правил для защищаемой сети </a:t>
              </a:r>
              <a:br>
                <a:rPr lang="ru-RU" dirty="0"/>
              </a:br>
              <a:r>
                <a:rPr lang="ru-RU" dirty="0"/>
                <a:t>на уровне бизнес-объектов и ролей. Доступ осуществляется посредством веб-браузера, </a:t>
              </a:r>
              <a:br>
                <a:rPr lang="ru-RU" dirty="0"/>
              </a:br>
              <a:r>
                <a:rPr lang="ru-RU" dirty="0"/>
                <a:t>не требует установки «тяжелого» клиентского ПО. Возможность использования в качестве </a:t>
              </a:r>
              <a:br>
                <a:rPr lang="ru-RU" dirty="0"/>
              </a:br>
              <a:r>
                <a:rPr lang="ru-RU" dirty="0"/>
                <a:t>ресурсной базы пользователей службы каталогов (MS AD, ALD PRO и т. д.)</a:t>
              </a:r>
            </a:p>
          </p:txBody>
        </p:sp>
        <p:cxnSp>
          <p:nvCxnSpPr>
            <p:cNvPr id="11" name="Прямая соединительная линия 10">
              <a:extLst>
                <a:ext uri="{FF2B5EF4-FFF2-40B4-BE49-F238E27FC236}">
                  <a16:creationId xmlns:a16="http://schemas.microsoft.com/office/drawing/2014/main" id="{53FD3AAF-9684-2616-547A-BB9B138AE998}"/>
                </a:ext>
              </a:extLst>
            </p:cNvPr>
            <p:cNvCxnSpPr>
              <a:cxnSpLocks/>
            </p:cNvCxnSpPr>
            <p:nvPr/>
          </p:nvCxnSpPr>
          <p:spPr>
            <a:xfrm>
              <a:off x="263525" y="3005488"/>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8" name="Группа 27">
            <a:extLst>
              <a:ext uri="{FF2B5EF4-FFF2-40B4-BE49-F238E27FC236}">
                <a16:creationId xmlns:a16="http://schemas.microsoft.com/office/drawing/2014/main" id="{18642AF6-CDA7-E643-CF9C-016A84BFFFA0}"/>
              </a:ext>
            </a:extLst>
          </p:cNvPr>
          <p:cNvGrpSpPr/>
          <p:nvPr/>
        </p:nvGrpSpPr>
        <p:grpSpPr>
          <a:xfrm>
            <a:off x="263525" y="2728979"/>
            <a:ext cx="11664950" cy="492783"/>
            <a:chOff x="263525" y="3152785"/>
            <a:chExt cx="11664950" cy="492783"/>
          </a:xfrm>
        </p:grpSpPr>
        <p:sp>
          <p:nvSpPr>
            <p:cNvPr id="13" name="Текст 2">
              <a:extLst>
                <a:ext uri="{FF2B5EF4-FFF2-40B4-BE49-F238E27FC236}">
                  <a16:creationId xmlns:a16="http://schemas.microsoft.com/office/drawing/2014/main" id="{C280032E-B05B-D7CC-FCA3-644E93C516CE}"/>
                </a:ext>
              </a:extLst>
            </p:cNvPr>
            <p:cNvSpPr txBox="1">
              <a:spLocks/>
            </p:cNvSpPr>
            <p:nvPr/>
          </p:nvSpPr>
          <p:spPr>
            <a:xfrm>
              <a:off x="263525" y="3152785"/>
              <a:ext cx="2710681" cy="461501"/>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ЗАСТАВА-Офис</a:t>
              </a:r>
            </a:p>
          </p:txBody>
        </p:sp>
        <p:sp>
          <p:nvSpPr>
            <p:cNvPr id="14" name="Текст 2">
              <a:extLst>
                <a:ext uri="{FF2B5EF4-FFF2-40B4-BE49-F238E27FC236}">
                  <a16:creationId xmlns:a16="http://schemas.microsoft.com/office/drawing/2014/main" id="{9D2472FC-AA12-3FC1-C5E3-7C6A2BB7AE5B}"/>
                </a:ext>
              </a:extLst>
            </p:cNvPr>
            <p:cNvSpPr txBox="1">
              <a:spLocks/>
            </p:cNvSpPr>
            <p:nvPr/>
          </p:nvSpPr>
          <p:spPr>
            <a:xfrm>
              <a:off x="3971925" y="3152785"/>
              <a:ext cx="7956549" cy="461501"/>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Программные исполнения криптографических шлюзов (в том числе на виртуальных машинах, класс сертификации КС1). Подключение средних и малых офисов (Small Office / Home Office)</a:t>
              </a:r>
            </a:p>
          </p:txBody>
        </p:sp>
        <p:cxnSp>
          <p:nvCxnSpPr>
            <p:cNvPr id="15" name="Прямая соединительная линия 14">
              <a:extLst>
                <a:ext uri="{FF2B5EF4-FFF2-40B4-BE49-F238E27FC236}">
                  <a16:creationId xmlns:a16="http://schemas.microsoft.com/office/drawing/2014/main" id="{F28F76B7-6496-612E-BF0E-684918C74952}"/>
                </a:ext>
              </a:extLst>
            </p:cNvPr>
            <p:cNvCxnSpPr>
              <a:cxnSpLocks/>
            </p:cNvCxnSpPr>
            <p:nvPr/>
          </p:nvCxnSpPr>
          <p:spPr>
            <a:xfrm>
              <a:off x="263525" y="3645568"/>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7" name="Группа 26">
            <a:extLst>
              <a:ext uri="{FF2B5EF4-FFF2-40B4-BE49-F238E27FC236}">
                <a16:creationId xmlns:a16="http://schemas.microsoft.com/office/drawing/2014/main" id="{2E1467D2-27A9-1628-5447-8D4624C5931C}"/>
              </a:ext>
            </a:extLst>
          </p:cNvPr>
          <p:cNvGrpSpPr/>
          <p:nvPr/>
        </p:nvGrpSpPr>
        <p:grpSpPr>
          <a:xfrm>
            <a:off x="263525" y="3543916"/>
            <a:ext cx="11664950" cy="852203"/>
            <a:chOff x="263525" y="3783894"/>
            <a:chExt cx="11664950" cy="852203"/>
          </a:xfrm>
        </p:grpSpPr>
        <p:sp>
          <p:nvSpPr>
            <p:cNvPr id="16" name="Текст 2">
              <a:extLst>
                <a:ext uri="{FF2B5EF4-FFF2-40B4-BE49-F238E27FC236}">
                  <a16:creationId xmlns:a16="http://schemas.microsoft.com/office/drawing/2014/main" id="{A707D986-FFEA-2339-2347-E0528413353F}"/>
                </a:ext>
              </a:extLst>
            </p:cNvPr>
            <p:cNvSpPr txBox="1">
              <a:spLocks/>
            </p:cNvSpPr>
            <p:nvPr/>
          </p:nvSpPr>
          <p:spPr>
            <a:xfrm>
              <a:off x="263526" y="3783894"/>
              <a:ext cx="2446424" cy="820921"/>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АПК «ЗАСТАВА-150 / 1500 / 6000 / 10000»</a:t>
              </a:r>
            </a:p>
          </p:txBody>
        </p:sp>
        <p:sp>
          <p:nvSpPr>
            <p:cNvPr id="17" name="Текст 2">
              <a:extLst>
                <a:ext uri="{FF2B5EF4-FFF2-40B4-BE49-F238E27FC236}">
                  <a16:creationId xmlns:a16="http://schemas.microsoft.com/office/drawing/2014/main" id="{CFA7AFEA-7DEF-A097-536C-6AF76B704C44}"/>
                </a:ext>
              </a:extLst>
            </p:cNvPr>
            <p:cNvSpPr txBox="1">
              <a:spLocks/>
            </p:cNvSpPr>
            <p:nvPr/>
          </p:nvSpPr>
          <p:spPr>
            <a:xfrm>
              <a:off x="3971925" y="3783894"/>
              <a:ext cx="7956549" cy="820921"/>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Аппаратное исполнение шлюзов безопасности. Предназначены для защиты локальной вычислительной сети (ЛВС) предприятия на сетевом уровне с использованием технологий </a:t>
              </a:r>
              <a:br>
                <a:rPr lang="ru-RU" dirty="0"/>
              </a:br>
              <a:r>
                <a:rPr lang="ru-RU" dirty="0"/>
                <a:t>VPN на основе интернет-протоколов семейства IPSec. Возможность одновременного шифрования как на L2, так и на L3 в рамках одного устройства</a:t>
              </a:r>
            </a:p>
          </p:txBody>
        </p:sp>
        <p:cxnSp>
          <p:nvCxnSpPr>
            <p:cNvPr id="18" name="Прямая соединительная линия 17">
              <a:extLst>
                <a:ext uri="{FF2B5EF4-FFF2-40B4-BE49-F238E27FC236}">
                  <a16:creationId xmlns:a16="http://schemas.microsoft.com/office/drawing/2014/main" id="{5F69695C-8585-C373-2FCA-91B9FF87D610}"/>
                </a:ext>
              </a:extLst>
            </p:cNvPr>
            <p:cNvCxnSpPr>
              <a:cxnSpLocks/>
            </p:cNvCxnSpPr>
            <p:nvPr/>
          </p:nvCxnSpPr>
          <p:spPr>
            <a:xfrm>
              <a:off x="263525" y="4636097"/>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6" name="Группа 25">
            <a:extLst>
              <a:ext uri="{FF2B5EF4-FFF2-40B4-BE49-F238E27FC236}">
                <a16:creationId xmlns:a16="http://schemas.microsoft.com/office/drawing/2014/main" id="{644BDD28-DDB7-7316-6B59-EE2282186F9E}"/>
              </a:ext>
            </a:extLst>
          </p:cNvPr>
          <p:cNvGrpSpPr/>
          <p:nvPr/>
        </p:nvGrpSpPr>
        <p:grpSpPr>
          <a:xfrm>
            <a:off x="263525" y="4718273"/>
            <a:ext cx="11664950" cy="653646"/>
            <a:chOff x="263525" y="4742564"/>
            <a:chExt cx="11664950" cy="653646"/>
          </a:xfrm>
        </p:grpSpPr>
        <p:sp>
          <p:nvSpPr>
            <p:cNvPr id="19" name="Текст 2">
              <a:extLst>
                <a:ext uri="{FF2B5EF4-FFF2-40B4-BE49-F238E27FC236}">
                  <a16:creationId xmlns:a16="http://schemas.microsoft.com/office/drawing/2014/main" id="{4E906AB0-AD20-AAE1-19FB-C98806467A9A}"/>
                </a:ext>
              </a:extLst>
            </p:cNvPr>
            <p:cNvSpPr txBox="1">
              <a:spLocks/>
            </p:cNvSpPr>
            <p:nvPr/>
          </p:nvSpPr>
          <p:spPr>
            <a:xfrm>
              <a:off x="263526" y="4742564"/>
              <a:ext cx="2446424" cy="62236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ЗАСТАВА-Клиент</a:t>
              </a:r>
            </a:p>
          </p:txBody>
        </p:sp>
        <p:sp>
          <p:nvSpPr>
            <p:cNvPr id="20" name="Текст 2">
              <a:extLst>
                <a:ext uri="{FF2B5EF4-FFF2-40B4-BE49-F238E27FC236}">
                  <a16:creationId xmlns:a16="http://schemas.microsoft.com/office/drawing/2014/main" id="{FE11FC56-E07C-3085-2359-863EE7E52C1A}"/>
                </a:ext>
              </a:extLst>
            </p:cNvPr>
            <p:cNvSpPr txBox="1">
              <a:spLocks/>
            </p:cNvSpPr>
            <p:nvPr/>
          </p:nvSpPr>
          <p:spPr>
            <a:xfrm>
              <a:off x="3971925" y="4742564"/>
              <a:ext cx="7956549" cy="62236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Предназначен для организации защищенного доступа удаленных пользователей </a:t>
              </a:r>
              <a:br>
                <a:rPr lang="ru-RU" dirty="0"/>
              </a:br>
              <a:r>
                <a:rPr lang="ru-RU" dirty="0"/>
                <a:t>к корпоративным ресурсам на мобильных рабочих местах. Устанавливаются </a:t>
              </a:r>
              <a:br>
                <a:rPr lang="ru-RU" dirty="0"/>
              </a:br>
              <a:r>
                <a:rPr lang="ru-RU" dirty="0"/>
                <a:t>на импортозамещенных ОС (РЕД ОС, Астра, имеется сертифицированный клиент на андроид)</a:t>
              </a:r>
            </a:p>
          </p:txBody>
        </p:sp>
        <p:cxnSp>
          <p:nvCxnSpPr>
            <p:cNvPr id="21" name="Прямая соединительная линия 20">
              <a:extLst>
                <a:ext uri="{FF2B5EF4-FFF2-40B4-BE49-F238E27FC236}">
                  <a16:creationId xmlns:a16="http://schemas.microsoft.com/office/drawing/2014/main" id="{C6943FA8-BA9E-1DD6-9150-67B07DD28762}"/>
                </a:ext>
              </a:extLst>
            </p:cNvPr>
            <p:cNvCxnSpPr>
              <a:cxnSpLocks/>
            </p:cNvCxnSpPr>
            <p:nvPr/>
          </p:nvCxnSpPr>
          <p:spPr>
            <a:xfrm>
              <a:off x="263525" y="5396210"/>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25" name="Группа 24">
            <a:extLst>
              <a:ext uri="{FF2B5EF4-FFF2-40B4-BE49-F238E27FC236}">
                <a16:creationId xmlns:a16="http://schemas.microsoft.com/office/drawing/2014/main" id="{05E60BEF-055A-F8C6-C4AF-83D4E1535EC6}"/>
              </a:ext>
            </a:extLst>
          </p:cNvPr>
          <p:cNvGrpSpPr/>
          <p:nvPr/>
        </p:nvGrpSpPr>
        <p:grpSpPr>
          <a:xfrm>
            <a:off x="263525" y="5694071"/>
            <a:ext cx="11664950" cy="304914"/>
            <a:chOff x="263525" y="6292734"/>
            <a:chExt cx="11664950" cy="304914"/>
          </a:xfrm>
        </p:grpSpPr>
        <p:sp>
          <p:nvSpPr>
            <p:cNvPr id="22" name="Текст 2">
              <a:extLst>
                <a:ext uri="{FF2B5EF4-FFF2-40B4-BE49-F238E27FC236}">
                  <a16:creationId xmlns:a16="http://schemas.microsoft.com/office/drawing/2014/main" id="{37D934A8-551E-B534-98DE-3381C7F8293A}"/>
                </a:ext>
              </a:extLst>
            </p:cNvPr>
            <p:cNvSpPr txBox="1">
              <a:spLocks/>
            </p:cNvSpPr>
            <p:nvPr/>
          </p:nvSpPr>
          <p:spPr>
            <a:xfrm>
              <a:off x="263526" y="6292734"/>
              <a:ext cx="2446424" cy="273631"/>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ЗАСТАВА-ТК</a:t>
              </a:r>
            </a:p>
          </p:txBody>
        </p:sp>
        <p:sp>
          <p:nvSpPr>
            <p:cNvPr id="23" name="Текст 2">
              <a:extLst>
                <a:ext uri="{FF2B5EF4-FFF2-40B4-BE49-F238E27FC236}">
                  <a16:creationId xmlns:a16="http://schemas.microsoft.com/office/drawing/2014/main" id="{A824468C-EAB4-1B0F-3226-F49047056638}"/>
                </a:ext>
              </a:extLst>
            </p:cNvPr>
            <p:cNvSpPr txBox="1">
              <a:spLocks/>
            </p:cNvSpPr>
            <p:nvPr/>
          </p:nvSpPr>
          <p:spPr>
            <a:xfrm>
              <a:off x="3971925" y="6292734"/>
              <a:ext cx="7956549" cy="273631"/>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Готовое типовое рабочее место ГИС / МИС, класс сертификации КС3</a:t>
              </a:r>
            </a:p>
          </p:txBody>
        </p:sp>
        <p:cxnSp>
          <p:nvCxnSpPr>
            <p:cNvPr id="24" name="Прямая соединительная линия 23">
              <a:extLst>
                <a:ext uri="{FF2B5EF4-FFF2-40B4-BE49-F238E27FC236}">
                  <a16:creationId xmlns:a16="http://schemas.microsoft.com/office/drawing/2014/main" id="{ED066864-B922-90BD-D807-09DD6891BD12}"/>
                </a:ext>
              </a:extLst>
            </p:cNvPr>
            <p:cNvCxnSpPr>
              <a:cxnSpLocks/>
            </p:cNvCxnSpPr>
            <p:nvPr/>
          </p:nvCxnSpPr>
          <p:spPr>
            <a:xfrm>
              <a:off x="263525" y="6597648"/>
              <a:ext cx="11664950" cy="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017550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75398-94D3-D4DC-BBAD-BADCA9540F9D}"/>
            </a:ext>
          </a:extLst>
        </p:cNvPr>
        <p:cNvGrpSpPr/>
        <p:nvPr/>
      </p:nvGrpSpPr>
      <p:grpSpPr>
        <a:xfrm>
          <a:off x="0" y="0"/>
          <a:ext cx="0" cy="0"/>
          <a:chOff x="0" y="0"/>
          <a:chExt cx="0" cy="0"/>
        </a:xfrm>
      </p:grpSpPr>
      <p:sp>
        <p:nvSpPr>
          <p:cNvPr id="182" name="Прямоугольник 181">
            <a:extLst>
              <a:ext uri="{FF2B5EF4-FFF2-40B4-BE49-F238E27FC236}">
                <a16:creationId xmlns:a16="http://schemas.microsoft.com/office/drawing/2014/main" id="{F042841C-4F64-AA2C-6962-973A5436CDCE}"/>
              </a:ext>
            </a:extLst>
          </p:cNvPr>
          <p:cNvSpPr/>
          <p:nvPr/>
        </p:nvSpPr>
        <p:spPr>
          <a:xfrm>
            <a:off x="5987524" y="6597647"/>
            <a:ext cx="252939" cy="26035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3" name="Прямоугольник: скругленные углы 142">
            <a:extLst>
              <a:ext uri="{FF2B5EF4-FFF2-40B4-BE49-F238E27FC236}">
                <a16:creationId xmlns:a16="http://schemas.microsoft.com/office/drawing/2014/main" id="{D04125E8-2882-FDB6-DCBD-4DA4796C3D0A}"/>
              </a:ext>
            </a:extLst>
          </p:cNvPr>
          <p:cNvSpPr/>
          <p:nvPr/>
        </p:nvSpPr>
        <p:spPr>
          <a:xfrm>
            <a:off x="4259263" y="4949148"/>
            <a:ext cx="2853748" cy="1347787"/>
          </a:xfrm>
          <a:prstGeom prst="roundRect">
            <a:avLst>
              <a:gd name="adj" fmla="val 7061"/>
            </a:avLst>
          </a:prstGeom>
          <a:solidFill>
            <a:schemeClr val="accent5">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5" name="Прямоугольник: скругленные углы 54">
            <a:extLst>
              <a:ext uri="{FF2B5EF4-FFF2-40B4-BE49-F238E27FC236}">
                <a16:creationId xmlns:a16="http://schemas.microsoft.com/office/drawing/2014/main" id="{0C282D55-D040-B3F6-8E1A-2D0985843F80}"/>
              </a:ext>
            </a:extLst>
          </p:cNvPr>
          <p:cNvSpPr/>
          <p:nvPr/>
        </p:nvSpPr>
        <p:spPr>
          <a:xfrm>
            <a:off x="263525" y="4949148"/>
            <a:ext cx="2853748" cy="1347787"/>
          </a:xfrm>
          <a:prstGeom prst="roundRect">
            <a:avLst>
              <a:gd name="adj" fmla="val 7061"/>
            </a:avLst>
          </a:prstGeom>
          <a:solidFill>
            <a:schemeClr val="accent5">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4" name="Прямоугольник: скругленные углы 53">
            <a:extLst>
              <a:ext uri="{FF2B5EF4-FFF2-40B4-BE49-F238E27FC236}">
                <a16:creationId xmlns:a16="http://schemas.microsoft.com/office/drawing/2014/main" id="{F85E9843-9E89-42AF-BFB5-8B32FE325675}"/>
              </a:ext>
            </a:extLst>
          </p:cNvPr>
          <p:cNvSpPr/>
          <p:nvPr/>
        </p:nvSpPr>
        <p:spPr>
          <a:xfrm>
            <a:off x="263525" y="5096453"/>
            <a:ext cx="2853748" cy="1347787"/>
          </a:xfrm>
          <a:prstGeom prst="roundRect">
            <a:avLst>
              <a:gd name="adj" fmla="val 7061"/>
            </a:avLst>
          </a:prstGeom>
          <a:solidFill>
            <a:schemeClr val="accent5">
              <a:lumMod val="20000"/>
              <a:lumOff val="80000"/>
            </a:schemeClr>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10CE9B35-7995-9530-8720-54C582392AA4}"/>
              </a:ext>
            </a:extLst>
          </p:cNvPr>
          <p:cNvSpPr>
            <a:spLocks noGrp="1"/>
          </p:cNvSpPr>
          <p:nvPr>
            <p:ph type="title"/>
          </p:nvPr>
        </p:nvSpPr>
        <p:spPr/>
        <p:txBody>
          <a:bodyPr/>
          <a:lstStyle/>
          <a:p>
            <a:r>
              <a:rPr lang="ru-RU" dirty="0"/>
              <a:t>Концептуальная архитектура </a:t>
            </a:r>
          </a:p>
        </p:txBody>
      </p:sp>
      <p:sp>
        <p:nvSpPr>
          <p:cNvPr id="5" name="Прямоугольник: скругленные углы 4">
            <a:extLst>
              <a:ext uri="{FF2B5EF4-FFF2-40B4-BE49-F238E27FC236}">
                <a16:creationId xmlns:a16="http://schemas.microsoft.com/office/drawing/2014/main" id="{848B4C60-BAE3-2878-6B36-C2198D0AFD89}"/>
              </a:ext>
            </a:extLst>
          </p:cNvPr>
          <p:cNvSpPr/>
          <p:nvPr/>
        </p:nvSpPr>
        <p:spPr>
          <a:xfrm>
            <a:off x="263525" y="1816676"/>
            <a:ext cx="2853748" cy="1347787"/>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4" name="Группа 23">
            <a:extLst>
              <a:ext uri="{FF2B5EF4-FFF2-40B4-BE49-F238E27FC236}">
                <a16:creationId xmlns:a16="http://schemas.microsoft.com/office/drawing/2014/main" id="{7BFAAC2F-69BF-E368-D505-D1EC64AED973}"/>
              </a:ext>
            </a:extLst>
          </p:cNvPr>
          <p:cNvGrpSpPr/>
          <p:nvPr/>
        </p:nvGrpSpPr>
        <p:grpSpPr>
          <a:xfrm>
            <a:off x="2666113" y="2689236"/>
            <a:ext cx="288000" cy="288000"/>
            <a:chOff x="1003127" y="3305752"/>
            <a:chExt cx="346248" cy="346248"/>
          </a:xfrm>
        </p:grpSpPr>
        <p:sp>
          <p:nvSpPr>
            <p:cNvPr id="7" name="Овал 6">
              <a:extLst>
                <a:ext uri="{FF2B5EF4-FFF2-40B4-BE49-F238E27FC236}">
                  <a16:creationId xmlns:a16="http://schemas.microsoft.com/office/drawing/2014/main" id="{D4D9D935-1496-2B98-791F-6B7714FDF275}"/>
                </a:ext>
              </a:extLst>
            </p:cNvPr>
            <p:cNvSpPr/>
            <p:nvPr/>
          </p:nvSpPr>
          <p:spPr>
            <a:xfrm>
              <a:off x="1003127" y="3305752"/>
              <a:ext cx="346248" cy="346248"/>
            </a:xfrm>
            <a:prstGeom prst="ellipse">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21" name="Группа 20">
              <a:extLst>
                <a:ext uri="{FF2B5EF4-FFF2-40B4-BE49-F238E27FC236}">
                  <a16:creationId xmlns:a16="http://schemas.microsoft.com/office/drawing/2014/main" id="{6C14F660-650F-5231-72FD-CC647B9DA917}"/>
                </a:ext>
              </a:extLst>
            </p:cNvPr>
            <p:cNvGrpSpPr/>
            <p:nvPr/>
          </p:nvGrpSpPr>
          <p:grpSpPr>
            <a:xfrm>
              <a:off x="1096555" y="3443713"/>
              <a:ext cx="159391" cy="70326"/>
              <a:chOff x="1889861" y="3599974"/>
              <a:chExt cx="159391" cy="70326"/>
            </a:xfrm>
          </p:grpSpPr>
          <p:cxnSp>
            <p:nvCxnSpPr>
              <p:cNvPr id="10" name="Прямая соединительная линия 9">
                <a:extLst>
                  <a:ext uri="{FF2B5EF4-FFF2-40B4-BE49-F238E27FC236}">
                    <a16:creationId xmlns:a16="http://schemas.microsoft.com/office/drawing/2014/main" id="{B434AEE7-78E8-FA1A-CCAE-802CF58B0EDB}"/>
                  </a:ext>
                </a:extLst>
              </p:cNvPr>
              <p:cNvCxnSpPr>
                <a:cxnSpLocks/>
                <a:stCxn id="16"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Прямая соединительная линия 11">
                <a:extLst>
                  <a:ext uri="{FF2B5EF4-FFF2-40B4-BE49-F238E27FC236}">
                    <a16:creationId xmlns:a16="http://schemas.microsoft.com/office/drawing/2014/main" id="{B7E1F535-560F-04F1-CF4E-F6B842CD8EFA}"/>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6" name="Овал 15">
                <a:extLst>
                  <a:ext uri="{FF2B5EF4-FFF2-40B4-BE49-F238E27FC236}">
                    <a16:creationId xmlns:a16="http://schemas.microsoft.com/office/drawing/2014/main" id="{9F944425-F65B-365B-76F5-716F6F17070B}"/>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sp>
        <p:nvSpPr>
          <p:cNvPr id="22" name="Текст 2">
            <a:extLst>
              <a:ext uri="{FF2B5EF4-FFF2-40B4-BE49-F238E27FC236}">
                <a16:creationId xmlns:a16="http://schemas.microsoft.com/office/drawing/2014/main" id="{A3167A21-1AC1-5C89-AE2B-95D6AF5429E1}"/>
              </a:ext>
            </a:extLst>
          </p:cNvPr>
          <p:cNvSpPr txBox="1">
            <a:spLocks/>
          </p:cNvSpPr>
          <p:nvPr/>
        </p:nvSpPr>
        <p:spPr>
          <a:xfrm>
            <a:off x="902708" y="2649791"/>
            <a:ext cx="1480079" cy="360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Удаленные пользователи</a:t>
            </a:r>
          </a:p>
        </p:txBody>
      </p:sp>
      <p:sp>
        <p:nvSpPr>
          <p:cNvPr id="23" name="Текст 2">
            <a:extLst>
              <a:ext uri="{FF2B5EF4-FFF2-40B4-BE49-F238E27FC236}">
                <a16:creationId xmlns:a16="http://schemas.microsoft.com/office/drawing/2014/main" id="{4A5E5BC4-A967-92FB-739B-84124CB73BFF}"/>
              </a:ext>
            </a:extLst>
          </p:cNvPr>
          <p:cNvSpPr txBox="1">
            <a:spLocks/>
          </p:cNvSpPr>
          <p:nvPr/>
        </p:nvSpPr>
        <p:spPr>
          <a:xfrm>
            <a:off x="428096" y="1975710"/>
            <a:ext cx="1480079"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2"/>
                </a:solidFill>
              </a:rPr>
              <a:t>ЗАСТАВА-Клиент</a:t>
            </a:r>
          </a:p>
        </p:txBody>
      </p:sp>
      <p:pic>
        <p:nvPicPr>
          <p:cNvPr id="26" name="Рисунок 25">
            <a:extLst>
              <a:ext uri="{FF2B5EF4-FFF2-40B4-BE49-F238E27FC236}">
                <a16:creationId xmlns:a16="http://schemas.microsoft.com/office/drawing/2014/main" id="{5DFA9A0E-51F6-B6C4-602A-EB318721DE4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28096" y="2649790"/>
            <a:ext cx="360000" cy="360000"/>
          </a:xfrm>
          <a:prstGeom prst="rect">
            <a:avLst/>
          </a:prstGeom>
        </p:spPr>
      </p:pic>
      <p:sp>
        <p:nvSpPr>
          <p:cNvPr id="27" name="Прямоугольник: скругленные углы 26">
            <a:extLst>
              <a:ext uri="{FF2B5EF4-FFF2-40B4-BE49-F238E27FC236}">
                <a16:creationId xmlns:a16="http://schemas.microsoft.com/office/drawing/2014/main" id="{D9065538-0CA7-4511-5F8A-7C6E6E208C5A}"/>
              </a:ext>
            </a:extLst>
          </p:cNvPr>
          <p:cNvSpPr/>
          <p:nvPr/>
        </p:nvSpPr>
        <p:spPr>
          <a:xfrm>
            <a:off x="428096" y="2254504"/>
            <a:ext cx="1833803"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rPr>
              <a:t>Базовый доверительный модуль</a:t>
            </a:r>
          </a:p>
        </p:txBody>
      </p:sp>
      <p:sp>
        <p:nvSpPr>
          <p:cNvPr id="35" name="Прямоугольник: скругленные углы 34">
            <a:extLst>
              <a:ext uri="{FF2B5EF4-FFF2-40B4-BE49-F238E27FC236}">
                <a16:creationId xmlns:a16="http://schemas.microsoft.com/office/drawing/2014/main" id="{3973E966-3E14-E197-8208-B4C6F9A974CE}"/>
              </a:ext>
            </a:extLst>
          </p:cNvPr>
          <p:cNvSpPr/>
          <p:nvPr/>
        </p:nvSpPr>
        <p:spPr>
          <a:xfrm>
            <a:off x="263525" y="5243759"/>
            <a:ext cx="2853748" cy="1347787"/>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Текст 2">
            <a:extLst>
              <a:ext uri="{FF2B5EF4-FFF2-40B4-BE49-F238E27FC236}">
                <a16:creationId xmlns:a16="http://schemas.microsoft.com/office/drawing/2014/main" id="{13F8DDB0-0953-4FED-511B-777A1D118B0A}"/>
              </a:ext>
            </a:extLst>
          </p:cNvPr>
          <p:cNvSpPr txBox="1">
            <a:spLocks/>
          </p:cNvSpPr>
          <p:nvPr/>
        </p:nvSpPr>
        <p:spPr>
          <a:xfrm>
            <a:off x="428096" y="6184114"/>
            <a:ext cx="2188104"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Элементы корпоративной сети</a:t>
            </a:r>
          </a:p>
        </p:txBody>
      </p:sp>
      <p:sp>
        <p:nvSpPr>
          <p:cNvPr id="43" name="Текст 2">
            <a:extLst>
              <a:ext uri="{FF2B5EF4-FFF2-40B4-BE49-F238E27FC236}">
                <a16:creationId xmlns:a16="http://schemas.microsoft.com/office/drawing/2014/main" id="{A72CDFA0-A886-ECE7-28D8-7FAEE06760E6}"/>
              </a:ext>
            </a:extLst>
          </p:cNvPr>
          <p:cNvSpPr txBox="1">
            <a:spLocks/>
          </p:cNvSpPr>
          <p:nvPr/>
        </p:nvSpPr>
        <p:spPr>
          <a:xfrm>
            <a:off x="428096" y="5402793"/>
            <a:ext cx="2188104"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2"/>
                </a:solidFill>
              </a:rPr>
              <a:t>Кластер АПК ЗАСТАВА</a:t>
            </a:r>
          </a:p>
        </p:txBody>
      </p:sp>
      <p:pic>
        <p:nvPicPr>
          <p:cNvPr id="46" name="Рисунок 45">
            <a:extLst>
              <a:ext uri="{FF2B5EF4-FFF2-40B4-BE49-F238E27FC236}">
                <a16:creationId xmlns:a16="http://schemas.microsoft.com/office/drawing/2014/main" id="{81976045-2DFD-F94F-DFC4-2773969215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2306" y="5795540"/>
            <a:ext cx="360000" cy="360000"/>
          </a:xfrm>
          <a:prstGeom prst="rect">
            <a:avLst/>
          </a:prstGeom>
        </p:spPr>
      </p:pic>
      <p:pic>
        <p:nvPicPr>
          <p:cNvPr id="51" name="Рисунок 50">
            <a:extLst>
              <a:ext uri="{FF2B5EF4-FFF2-40B4-BE49-F238E27FC236}">
                <a16:creationId xmlns:a16="http://schemas.microsoft.com/office/drawing/2014/main" id="{F52FAB97-B0BC-F160-F518-A2D910341E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28096" y="5795540"/>
            <a:ext cx="360000" cy="360000"/>
          </a:xfrm>
          <a:prstGeom prst="rect">
            <a:avLst/>
          </a:prstGeom>
        </p:spPr>
      </p:pic>
      <p:pic>
        <p:nvPicPr>
          <p:cNvPr id="52" name="Рисунок 51">
            <a:extLst>
              <a:ext uri="{FF2B5EF4-FFF2-40B4-BE49-F238E27FC236}">
                <a16:creationId xmlns:a16="http://schemas.microsoft.com/office/drawing/2014/main" id="{71FC5171-947D-930A-09A0-0E470EFA4D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030725" y="5795540"/>
            <a:ext cx="360000" cy="360000"/>
          </a:xfrm>
          <a:prstGeom prst="rect">
            <a:avLst/>
          </a:prstGeom>
        </p:spPr>
      </p:pic>
      <p:pic>
        <p:nvPicPr>
          <p:cNvPr id="53" name="Рисунок 52">
            <a:extLst>
              <a:ext uri="{FF2B5EF4-FFF2-40B4-BE49-F238E27FC236}">
                <a16:creationId xmlns:a16="http://schemas.microsoft.com/office/drawing/2014/main" id="{579A8049-BF0C-67BE-3835-9FCDAD5A673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96516" y="5795540"/>
            <a:ext cx="360000" cy="360000"/>
          </a:xfrm>
          <a:prstGeom prst="rect">
            <a:avLst/>
          </a:prstGeom>
        </p:spPr>
      </p:pic>
      <p:sp>
        <p:nvSpPr>
          <p:cNvPr id="56" name="Текст 2">
            <a:extLst>
              <a:ext uri="{FF2B5EF4-FFF2-40B4-BE49-F238E27FC236}">
                <a16:creationId xmlns:a16="http://schemas.microsoft.com/office/drawing/2014/main" id="{6184179A-369C-B70B-10CD-3C7CE56F1B8D}"/>
              </a:ext>
            </a:extLst>
          </p:cNvPr>
          <p:cNvSpPr txBox="1">
            <a:spLocks/>
          </p:cNvSpPr>
          <p:nvPr/>
        </p:nvSpPr>
        <p:spPr>
          <a:xfrm>
            <a:off x="263525" y="4632574"/>
            <a:ext cx="2188104"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Филиалы компании</a:t>
            </a:r>
          </a:p>
        </p:txBody>
      </p:sp>
      <p:grpSp>
        <p:nvGrpSpPr>
          <p:cNvPr id="66" name="Группа 65">
            <a:extLst>
              <a:ext uri="{FF2B5EF4-FFF2-40B4-BE49-F238E27FC236}">
                <a16:creationId xmlns:a16="http://schemas.microsoft.com/office/drawing/2014/main" id="{8C8EE38F-E946-24B0-B421-94E1F9AAEAB8}"/>
              </a:ext>
            </a:extLst>
          </p:cNvPr>
          <p:cNvGrpSpPr/>
          <p:nvPr/>
        </p:nvGrpSpPr>
        <p:grpSpPr>
          <a:xfrm>
            <a:off x="2772214" y="5407224"/>
            <a:ext cx="690117" cy="255539"/>
            <a:chOff x="2533650" y="3139412"/>
            <a:chExt cx="690117" cy="255539"/>
          </a:xfrm>
        </p:grpSpPr>
        <p:sp>
          <p:nvSpPr>
            <p:cNvPr id="58" name="Прямоугольник: скругленные углы 57">
              <a:extLst>
                <a:ext uri="{FF2B5EF4-FFF2-40B4-BE49-F238E27FC236}">
                  <a16:creationId xmlns:a16="http://schemas.microsoft.com/office/drawing/2014/main" id="{5A4B1940-C220-E609-E2C0-771519FA0449}"/>
                </a:ext>
              </a:extLst>
            </p:cNvPr>
            <p:cNvSpPr/>
            <p:nvPr/>
          </p:nvSpPr>
          <p:spPr>
            <a:xfrm>
              <a:off x="2533650" y="3139412"/>
              <a:ext cx="690117"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00" dirty="0">
                <a:solidFill>
                  <a:schemeClr val="tx1"/>
                </a:solidFill>
              </a:endParaRPr>
            </a:p>
          </p:txBody>
        </p:sp>
        <p:grpSp>
          <p:nvGrpSpPr>
            <p:cNvPr id="65" name="Группа 64">
              <a:extLst>
                <a:ext uri="{FF2B5EF4-FFF2-40B4-BE49-F238E27FC236}">
                  <a16:creationId xmlns:a16="http://schemas.microsoft.com/office/drawing/2014/main" id="{FA422013-5A53-36A7-98C0-B8B154B37A9C}"/>
                </a:ext>
              </a:extLst>
            </p:cNvPr>
            <p:cNvGrpSpPr/>
            <p:nvPr/>
          </p:nvGrpSpPr>
          <p:grpSpPr>
            <a:xfrm>
              <a:off x="2688734" y="3184525"/>
              <a:ext cx="379948" cy="165314"/>
              <a:chOff x="2677535" y="3184525"/>
              <a:chExt cx="379948" cy="165314"/>
            </a:xfrm>
          </p:grpSpPr>
          <p:pic>
            <p:nvPicPr>
              <p:cNvPr id="25" name="Рисунок 24">
                <a:extLst>
                  <a:ext uri="{FF2B5EF4-FFF2-40B4-BE49-F238E27FC236}">
                    <a16:creationId xmlns:a16="http://schemas.microsoft.com/office/drawing/2014/main" id="{DAFD8637-399C-711E-9430-C8767743AA1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2169" y="3184525"/>
                <a:ext cx="165314" cy="165314"/>
              </a:xfrm>
              <a:prstGeom prst="rect">
                <a:avLst/>
              </a:prstGeom>
            </p:spPr>
          </p:pic>
          <p:grpSp>
            <p:nvGrpSpPr>
              <p:cNvPr id="61" name="Группа 60">
                <a:extLst>
                  <a:ext uri="{FF2B5EF4-FFF2-40B4-BE49-F238E27FC236}">
                    <a16:creationId xmlns:a16="http://schemas.microsoft.com/office/drawing/2014/main" id="{0B23F7D5-618B-CD6F-5ED8-8875B2985DBD}"/>
                  </a:ext>
                </a:extLst>
              </p:cNvPr>
              <p:cNvGrpSpPr/>
              <p:nvPr/>
            </p:nvGrpSpPr>
            <p:grpSpPr>
              <a:xfrm>
                <a:off x="2677535" y="3237934"/>
                <a:ext cx="132577" cy="58495"/>
                <a:chOff x="1889861" y="3599974"/>
                <a:chExt cx="159391" cy="70326"/>
              </a:xfrm>
            </p:grpSpPr>
            <p:cxnSp>
              <p:nvCxnSpPr>
                <p:cNvPr id="62" name="Прямая соединительная линия 61">
                  <a:extLst>
                    <a:ext uri="{FF2B5EF4-FFF2-40B4-BE49-F238E27FC236}">
                      <a16:creationId xmlns:a16="http://schemas.microsoft.com/office/drawing/2014/main" id="{2C7A819B-8401-C95A-370A-2B0B6A25ABB3}"/>
                    </a:ext>
                  </a:extLst>
                </p:cNvPr>
                <p:cNvCxnSpPr>
                  <a:cxnSpLocks/>
                  <a:stCxn id="64"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6BEEBA98-C744-3C49-889E-9EA88F67FF6A}"/>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64" name="Овал 63">
                  <a:extLst>
                    <a:ext uri="{FF2B5EF4-FFF2-40B4-BE49-F238E27FC236}">
                      <a16:creationId xmlns:a16="http://schemas.microsoft.com/office/drawing/2014/main" id="{BE35082D-66BE-8AB8-6C6C-9FEB0FFCEAC1}"/>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grpSp>
        <p:nvGrpSpPr>
          <p:cNvPr id="67" name="Группа 66">
            <a:extLst>
              <a:ext uri="{FF2B5EF4-FFF2-40B4-BE49-F238E27FC236}">
                <a16:creationId xmlns:a16="http://schemas.microsoft.com/office/drawing/2014/main" id="{FE730521-FE78-B69A-BBEA-75223BEC8F2C}"/>
              </a:ext>
            </a:extLst>
          </p:cNvPr>
          <p:cNvGrpSpPr/>
          <p:nvPr/>
        </p:nvGrpSpPr>
        <p:grpSpPr>
          <a:xfrm>
            <a:off x="2772214" y="5717995"/>
            <a:ext cx="690117" cy="255539"/>
            <a:chOff x="2533650" y="3139412"/>
            <a:chExt cx="690117" cy="255539"/>
          </a:xfrm>
        </p:grpSpPr>
        <p:sp>
          <p:nvSpPr>
            <p:cNvPr id="68" name="Прямоугольник: скругленные углы 67">
              <a:extLst>
                <a:ext uri="{FF2B5EF4-FFF2-40B4-BE49-F238E27FC236}">
                  <a16:creationId xmlns:a16="http://schemas.microsoft.com/office/drawing/2014/main" id="{32F5E2C7-92F2-A2FF-D87A-78B804A7EE77}"/>
                </a:ext>
              </a:extLst>
            </p:cNvPr>
            <p:cNvSpPr/>
            <p:nvPr/>
          </p:nvSpPr>
          <p:spPr>
            <a:xfrm>
              <a:off x="2533650" y="3139412"/>
              <a:ext cx="690117"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00" dirty="0">
                <a:solidFill>
                  <a:schemeClr val="tx1"/>
                </a:solidFill>
              </a:endParaRPr>
            </a:p>
          </p:txBody>
        </p:sp>
        <p:grpSp>
          <p:nvGrpSpPr>
            <p:cNvPr id="69" name="Группа 68">
              <a:extLst>
                <a:ext uri="{FF2B5EF4-FFF2-40B4-BE49-F238E27FC236}">
                  <a16:creationId xmlns:a16="http://schemas.microsoft.com/office/drawing/2014/main" id="{3986DDB6-3B03-B70F-70A0-246D3BD321DE}"/>
                </a:ext>
              </a:extLst>
            </p:cNvPr>
            <p:cNvGrpSpPr/>
            <p:nvPr/>
          </p:nvGrpSpPr>
          <p:grpSpPr>
            <a:xfrm>
              <a:off x="2688734" y="3184525"/>
              <a:ext cx="379948" cy="165314"/>
              <a:chOff x="2677535" y="3184525"/>
              <a:chExt cx="379948" cy="165314"/>
            </a:xfrm>
          </p:grpSpPr>
          <p:pic>
            <p:nvPicPr>
              <p:cNvPr id="70" name="Рисунок 69">
                <a:extLst>
                  <a:ext uri="{FF2B5EF4-FFF2-40B4-BE49-F238E27FC236}">
                    <a16:creationId xmlns:a16="http://schemas.microsoft.com/office/drawing/2014/main" id="{BD97FB92-7458-E605-0D7D-A30BBC020952}"/>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2169" y="3184525"/>
                <a:ext cx="165314" cy="165314"/>
              </a:xfrm>
              <a:prstGeom prst="rect">
                <a:avLst/>
              </a:prstGeom>
            </p:spPr>
          </p:pic>
          <p:grpSp>
            <p:nvGrpSpPr>
              <p:cNvPr id="71" name="Группа 70">
                <a:extLst>
                  <a:ext uri="{FF2B5EF4-FFF2-40B4-BE49-F238E27FC236}">
                    <a16:creationId xmlns:a16="http://schemas.microsoft.com/office/drawing/2014/main" id="{3713A7BB-8F64-14C8-BF74-D3CA3441C5BC}"/>
                  </a:ext>
                </a:extLst>
              </p:cNvPr>
              <p:cNvGrpSpPr/>
              <p:nvPr/>
            </p:nvGrpSpPr>
            <p:grpSpPr>
              <a:xfrm>
                <a:off x="2677535" y="3237934"/>
                <a:ext cx="132577" cy="58495"/>
                <a:chOff x="1889861" y="3599974"/>
                <a:chExt cx="159391" cy="70326"/>
              </a:xfrm>
            </p:grpSpPr>
            <p:cxnSp>
              <p:nvCxnSpPr>
                <p:cNvPr id="72" name="Прямая соединительная линия 71">
                  <a:extLst>
                    <a:ext uri="{FF2B5EF4-FFF2-40B4-BE49-F238E27FC236}">
                      <a16:creationId xmlns:a16="http://schemas.microsoft.com/office/drawing/2014/main" id="{439C92ED-1809-32A3-1F97-824DBB4E3641}"/>
                    </a:ext>
                  </a:extLst>
                </p:cNvPr>
                <p:cNvCxnSpPr>
                  <a:cxnSpLocks/>
                  <a:stCxn id="74"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Прямая соединительная линия 72">
                  <a:extLst>
                    <a:ext uri="{FF2B5EF4-FFF2-40B4-BE49-F238E27FC236}">
                      <a16:creationId xmlns:a16="http://schemas.microsoft.com/office/drawing/2014/main" id="{B315D62F-C014-3AA6-B292-CFA3B6B99C25}"/>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74" name="Овал 73">
                  <a:extLst>
                    <a:ext uri="{FF2B5EF4-FFF2-40B4-BE49-F238E27FC236}">
                      <a16:creationId xmlns:a16="http://schemas.microsoft.com/office/drawing/2014/main" id="{0F736413-A490-9CF1-AE1D-B38245CF2A8B}"/>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cxnSp>
        <p:nvCxnSpPr>
          <p:cNvPr id="76" name="Прямая со стрелкой 75">
            <a:extLst>
              <a:ext uri="{FF2B5EF4-FFF2-40B4-BE49-F238E27FC236}">
                <a16:creationId xmlns:a16="http://schemas.microsoft.com/office/drawing/2014/main" id="{8C63EB97-820B-AE9F-18D8-5030DCB927B7}"/>
              </a:ext>
            </a:extLst>
          </p:cNvPr>
          <p:cNvCxnSpPr/>
          <p:nvPr/>
        </p:nvCxnSpPr>
        <p:spPr>
          <a:xfrm>
            <a:off x="263525" y="1164619"/>
            <a:ext cx="313991" cy="0"/>
          </a:xfrm>
          <a:prstGeom prst="straightConnector1">
            <a:avLst/>
          </a:prstGeom>
          <a:ln w="19050">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77" name="Текст 2">
            <a:extLst>
              <a:ext uri="{FF2B5EF4-FFF2-40B4-BE49-F238E27FC236}">
                <a16:creationId xmlns:a16="http://schemas.microsoft.com/office/drawing/2014/main" id="{73CB89B1-4AF1-0553-16A1-2823ED428EE1}"/>
              </a:ext>
            </a:extLst>
          </p:cNvPr>
          <p:cNvSpPr txBox="1">
            <a:spLocks/>
          </p:cNvSpPr>
          <p:nvPr/>
        </p:nvSpPr>
        <p:spPr>
          <a:xfrm>
            <a:off x="692128" y="972047"/>
            <a:ext cx="1480079" cy="385144"/>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Защищенное взаимодействие</a:t>
            </a:r>
          </a:p>
        </p:txBody>
      </p:sp>
      <p:cxnSp>
        <p:nvCxnSpPr>
          <p:cNvPr id="78" name="Прямая со стрелкой 77">
            <a:extLst>
              <a:ext uri="{FF2B5EF4-FFF2-40B4-BE49-F238E27FC236}">
                <a16:creationId xmlns:a16="http://schemas.microsoft.com/office/drawing/2014/main" id="{8692B7B0-FBDA-E1CB-5C36-97BC32071B48}"/>
              </a:ext>
            </a:extLst>
          </p:cNvPr>
          <p:cNvCxnSpPr/>
          <p:nvPr/>
        </p:nvCxnSpPr>
        <p:spPr>
          <a:xfrm>
            <a:off x="2377234" y="1164619"/>
            <a:ext cx="313991" cy="0"/>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79" name="Текст 2">
            <a:extLst>
              <a:ext uri="{FF2B5EF4-FFF2-40B4-BE49-F238E27FC236}">
                <a16:creationId xmlns:a16="http://schemas.microsoft.com/office/drawing/2014/main" id="{BB0E9303-4BD2-2BFD-391C-B81C8C20B2FC}"/>
              </a:ext>
            </a:extLst>
          </p:cNvPr>
          <p:cNvSpPr txBox="1">
            <a:spLocks/>
          </p:cNvSpPr>
          <p:nvPr/>
        </p:nvSpPr>
        <p:spPr>
          <a:xfrm>
            <a:off x="2805837" y="972047"/>
            <a:ext cx="3145701" cy="385144"/>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Централизированное управление средствами криптографической защиты</a:t>
            </a:r>
          </a:p>
        </p:txBody>
      </p:sp>
      <p:sp>
        <p:nvSpPr>
          <p:cNvPr id="119" name="Прямоугольник: скругленные углы 118">
            <a:extLst>
              <a:ext uri="{FF2B5EF4-FFF2-40B4-BE49-F238E27FC236}">
                <a16:creationId xmlns:a16="http://schemas.microsoft.com/office/drawing/2014/main" id="{C956F249-6DFB-D561-056B-B36AC3693F1F}"/>
              </a:ext>
            </a:extLst>
          </p:cNvPr>
          <p:cNvSpPr/>
          <p:nvPr/>
        </p:nvSpPr>
        <p:spPr>
          <a:xfrm>
            <a:off x="4259263" y="5096453"/>
            <a:ext cx="2853748" cy="1495093"/>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0" name="Текст 2">
            <a:extLst>
              <a:ext uri="{FF2B5EF4-FFF2-40B4-BE49-F238E27FC236}">
                <a16:creationId xmlns:a16="http://schemas.microsoft.com/office/drawing/2014/main" id="{130EA93B-03F2-21EA-DD91-15F564F4D09E}"/>
              </a:ext>
            </a:extLst>
          </p:cNvPr>
          <p:cNvSpPr txBox="1">
            <a:spLocks/>
          </p:cNvSpPr>
          <p:nvPr/>
        </p:nvSpPr>
        <p:spPr>
          <a:xfrm>
            <a:off x="4423834" y="6184114"/>
            <a:ext cx="2499202"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Региональные представительства, компании-партнеры</a:t>
            </a:r>
          </a:p>
        </p:txBody>
      </p:sp>
      <p:sp>
        <p:nvSpPr>
          <p:cNvPr id="121" name="Текст 2">
            <a:extLst>
              <a:ext uri="{FF2B5EF4-FFF2-40B4-BE49-F238E27FC236}">
                <a16:creationId xmlns:a16="http://schemas.microsoft.com/office/drawing/2014/main" id="{E2911010-697A-2C99-AE2C-D465581F9210}"/>
              </a:ext>
            </a:extLst>
          </p:cNvPr>
          <p:cNvSpPr txBox="1">
            <a:spLocks/>
          </p:cNvSpPr>
          <p:nvPr/>
        </p:nvSpPr>
        <p:spPr>
          <a:xfrm>
            <a:off x="4423834" y="5255487"/>
            <a:ext cx="2188104"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2"/>
                </a:solidFill>
              </a:rPr>
              <a:t>АПК ЗАСТАВА</a:t>
            </a:r>
          </a:p>
        </p:txBody>
      </p:sp>
      <p:pic>
        <p:nvPicPr>
          <p:cNvPr id="124" name="Рисунок 123">
            <a:extLst>
              <a:ext uri="{FF2B5EF4-FFF2-40B4-BE49-F238E27FC236}">
                <a16:creationId xmlns:a16="http://schemas.microsoft.com/office/drawing/2014/main" id="{78C24CE9-0B0F-E2E5-252C-E4357B175D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492253" y="5662763"/>
            <a:ext cx="360000" cy="360000"/>
          </a:xfrm>
          <a:prstGeom prst="rect">
            <a:avLst/>
          </a:prstGeom>
        </p:spPr>
      </p:pic>
      <p:pic>
        <p:nvPicPr>
          <p:cNvPr id="125" name="Рисунок 124">
            <a:extLst>
              <a:ext uri="{FF2B5EF4-FFF2-40B4-BE49-F238E27FC236}">
                <a16:creationId xmlns:a16="http://schemas.microsoft.com/office/drawing/2014/main" id="{857923DD-332D-E14B-F473-A1B13DDCF60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58044" y="5662763"/>
            <a:ext cx="360000" cy="360000"/>
          </a:xfrm>
          <a:prstGeom prst="rect">
            <a:avLst/>
          </a:prstGeom>
        </p:spPr>
      </p:pic>
      <p:grpSp>
        <p:nvGrpSpPr>
          <p:cNvPr id="127" name="Группа 126">
            <a:extLst>
              <a:ext uri="{FF2B5EF4-FFF2-40B4-BE49-F238E27FC236}">
                <a16:creationId xmlns:a16="http://schemas.microsoft.com/office/drawing/2014/main" id="{C00C8E2E-910B-66C9-D0D2-DB912B1CB264}"/>
              </a:ext>
            </a:extLst>
          </p:cNvPr>
          <p:cNvGrpSpPr/>
          <p:nvPr/>
        </p:nvGrpSpPr>
        <p:grpSpPr>
          <a:xfrm>
            <a:off x="6767952" y="5407224"/>
            <a:ext cx="690117" cy="255539"/>
            <a:chOff x="2533650" y="3139412"/>
            <a:chExt cx="690117" cy="255539"/>
          </a:xfrm>
        </p:grpSpPr>
        <p:sp>
          <p:nvSpPr>
            <p:cNvPr id="128" name="Прямоугольник: скругленные углы 127">
              <a:extLst>
                <a:ext uri="{FF2B5EF4-FFF2-40B4-BE49-F238E27FC236}">
                  <a16:creationId xmlns:a16="http://schemas.microsoft.com/office/drawing/2014/main" id="{FAF19AAD-46FE-1490-EE51-6B1A186F8CDF}"/>
                </a:ext>
              </a:extLst>
            </p:cNvPr>
            <p:cNvSpPr/>
            <p:nvPr/>
          </p:nvSpPr>
          <p:spPr>
            <a:xfrm>
              <a:off x="2533650" y="3139412"/>
              <a:ext cx="690117"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00" dirty="0">
                <a:solidFill>
                  <a:schemeClr val="tx1"/>
                </a:solidFill>
              </a:endParaRPr>
            </a:p>
          </p:txBody>
        </p:sp>
        <p:grpSp>
          <p:nvGrpSpPr>
            <p:cNvPr id="129" name="Группа 128">
              <a:extLst>
                <a:ext uri="{FF2B5EF4-FFF2-40B4-BE49-F238E27FC236}">
                  <a16:creationId xmlns:a16="http://schemas.microsoft.com/office/drawing/2014/main" id="{EEE010E8-FBD4-1A0A-9C8E-ED7B5D877809}"/>
                </a:ext>
              </a:extLst>
            </p:cNvPr>
            <p:cNvGrpSpPr/>
            <p:nvPr/>
          </p:nvGrpSpPr>
          <p:grpSpPr>
            <a:xfrm>
              <a:off x="2688734" y="3184525"/>
              <a:ext cx="379948" cy="165314"/>
              <a:chOff x="2677535" y="3184525"/>
              <a:chExt cx="379948" cy="165314"/>
            </a:xfrm>
          </p:grpSpPr>
          <p:pic>
            <p:nvPicPr>
              <p:cNvPr id="130" name="Рисунок 129">
                <a:extLst>
                  <a:ext uri="{FF2B5EF4-FFF2-40B4-BE49-F238E27FC236}">
                    <a16:creationId xmlns:a16="http://schemas.microsoft.com/office/drawing/2014/main" id="{6A287CD1-A491-53E8-2329-26B15E358F8A}"/>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2169" y="3184525"/>
                <a:ext cx="165314" cy="165314"/>
              </a:xfrm>
              <a:prstGeom prst="rect">
                <a:avLst/>
              </a:prstGeom>
            </p:spPr>
          </p:pic>
          <p:grpSp>
            <p:nvGrpSpPr>
              <p:cNvPr id="131" name="Группа 130">
                <a:extLst>
                  <a:ext uri="{FF2B5EF4-FFF2-40B4-BE49-F238E27FC236}">
                    <a16:creationId xmlns:a16="http://schemas.microsoft.com/office/drawing/2014/main" id="{5B8D0E06-85AA-299D-3C29-1B158AD6FBA4}"/>
                  </a:ext>
                </a:extLst>
              </p:cNvPr>
              <p:cNvGrpSpPr/>
              <p:nvPr/>
            </p:nvGrpSpPr>
            <p:grpSpPr>
              <a:xfrm>
                <a:off x="2677535" y="3237934"/>
                <a:ext cx="132577" cy="58495"/>
                <a:chOff x="1889861" y="3599974"/>
                <a:chExt cx="159391" cy="70326"/>
              </a:xfrm>
            </p:grpSpPr>
            <p:cxnSp>
              <p:nvCxnSpPr>
                <p:cNvPr id="132" name="Прямая соединительная линия 131">
                  <a:extLst>
                    <a:ext uri="{FF2B5EF4-FFF2-40B4-BE49-F238E27FC236}">
                      <a16:creationId xmlns:a16="http://schemas.microsoft.com/office/drawing/2014/main" id="{250D21C5-EC89-120B-5ECC-9EC7A3AB7FE6}"/>
                    </a:ext>
                  </a:extLst>
                </p:cNvPr>
                <p:cNvCxnSpPr>
                  <a:cxnSpLocks/>
                  <a:stCxn id="134"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3" name="Прямая соединительная линия 132">
                  <a:extLst>
                    <a:ext uri="{FF2B5EF4-FFF2-40B4-BE49-F238E27FC236}">
                      <a16:creationId xmlns:a16="http://schemas.microsoft.com/office/drawing/2014/main" id="{FFAB739F-5326-05AE-BD24-1A8C1810E1C5}"/>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34" name="Овал 133">
                  <a:extLst>
                    <a:ext uri="{FF2B5EF4-FFF2-40B4-BE49-F238E27FC236}">
                      <a16:creationId xmlns:a16="http://schemas.microsoft.com/office/drawing/2014/main" id="{FC947F82-69A3-B725-0C88-53DD3A9C8866}"/>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pic>
        <p:nvPicPr>
          <p:cNvPr id="144" name="Рисунок 143">
            <a:extLst>
              <a:ext uri="{FF2B5EF4-FFF2-40B4-BE49-F238E27FC236}">
                <a16:creationId xmlns:a16="http://schemas.microsoft.com/office/drawing/2014/main" id="{1D1543B6-80A4-9269-2231-A8C87854D8B7}"/>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423834" y="5662763"/>
            <a:ext cx="360000" cy="360000"/>
          </a:xfrm>
          <a:prstGeom prst="rect">
            <a:avLst/>
          </a:prstGeom>
        </p:spPr>
      </p:pic>
      <p:sp>
        <p:nvSpPr>
          <p:cNvPr id="146" name="Прямоугольник: скругленные углы 145">
            <a:extLst>
              <a:ext uri="{FF2B5EF4-FFF2-40B4-BE49-F238E27FC236}">
                <a16:creationId xmlns:a16="http://schemas.microsoft.com/office/drawing/2014/main" id="{F6C3DB91-4DE3-F7F0-42A8-20CB44930DFC}"/>
              </a:ext>
            </a:extLst>
          </p:cNvPr>
          <p:cNvSpPr/>
          <p:nvPr/>
        </p:nvSpPr>
        <p:spPr>
          <a:xfrm>
            <a:off x="8255001" y="5096453"/>
            <a:ext cx="2853748" cy="1495093"/>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7" name="Текст 2">
            <a:extLst>
              <a:ext uri="{FF2B5EF4-FFF2-40B4-BE49-F238E27FC236}">
                <a16:creationId xmlns:a16="http://schemas.microsoft.com/office/drawing/2014/main" id="{AAFEDFB3-1A83-E3D4-C1F9-A1D7AB7E6BC9}"/>
              </a:ext>
            </a:extLst>
          </p:cNvPr>
          <p:cNvSpPr txBox="1">
            <a:spLocks/>
          </p:cNvSpPr>
          <p:nvPr/>
        </p:nvSpPr>
        <p:spPr>
          <a:xfrm>
            <a:off x="8419572" y="6184114"/>
            <a:ext cx="2499202"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Удаленные подразделения компании</a:t>
            </a:r>
          </a:p>
        </p:txBody>
      </p:sp>
      <p:sp>
        <p:nvSpPr>
          <p:cNvPr id="148" name="Текст 2">
            <a:extLst>
              <a:ext uri="{FF2B5EF4-FFF2-40B4-BE49-F238E27FC236}">
                <a16:creationId xmlns:a16="http://schemas.microsoft.com/office/drawing/2014/main" id="{4B4412DE-C51A-67ED-8C7B-8B352984CB2F}"/>
              </a:ext>
            </a:extLst>
          </p:cNvPr>
          <p:cNvSpPr txBox="1">
            <a:spLocks/>
          </p:cNvSpPr>
          <p:nvPr/>
        </p:nvSpPr>
        <p:spPr>
          <a:xfrm>
            <a:off x="8419572" y="5255487"/>
            <a:ext cx="2188104"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2"/>
                </a:solidFill>
              </a:rPr>
              <a:t>ЗАСТАВА-Офис</a:t>
            </a:r>
          </a:p>
        </p:txBody>
      </p:sp>
      <p:pic>
        <p:nvPicPr>
          <p:cNvPr id="149" name="Рисунок 148">
            <a:extLst>
              <a:ext uri="{FF2B5EF4-FFF2-40B4-BE49-F238E27FC236}">
                <a16:creationId xmlns:a16="http://schemas.microsoft.com/office/drawing/2014/main" id="{D4F7EBC3-B2E1-7E4F-BB22-6AA394A2BC5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87991" y="5662763"/>
            <a:ext cx="360000" cy="360000"/>
          </a:xfrm>
          <a:prstGeom prst="rect">
            <a:avLst/>
          </a:prstGeom>
        </p:spPr>
      </p:pic>
      <p:pic>
        <p:nvPicPr>
          <p:cNvPr id="150" name="Рисунок 149">
            <a:extLst>
              <a:ext uri="{FF2B5EF4-FFF2-40B4-BE49-F238E27FC236}">
                <a16:creationId xmlns:a16="http://schemas.microsoft.com/office/drawing/2014/main" id="{76237310-1E26-BDDE-D238-D3E5E359955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53782" y="5662763"/>
            <a:ext cx="360000" cy="360000"/>
          </a:xfrm>
          <a:prstGeom prst="rect">
            <a:avLst/>
          </a:prstGeom>
        </p:spPr>
      </p:pic>
      <p:grpSp>
        <p:nvGrpSpPr>
          <p:cNvPr id="151" name="Группа 150">
            <a:extLst>
              <a:ext uri="{FF2B5EF4-FFF2-40B4-BE49-F238E27FC236}">
                <a16:creationId xmlns:a16="http://schemas.microsoft.com/office/drawing/2014/main" id="{FBC16C3D-ED4C-52FD-49EB-3DF0BAB3C32B}"/>
              </a:ext>
            </a:extLst>
          </p:cNvPr>
          <p:cNvGrpSpPr/>
          <p:nvPr/>
        </p:nvGrpSpPr>
        <p:grpSpPr>
          <a:xfrm>
            <a:off x="10763690" y="5407224"/>
            <a:ext cx="690117" cy="255539"/>
            <a:chOff x="2533650" y="3139412"/>
            <a:chExt cx="690117" cy="255539"/>
          </a:xfrm>
        </p:grpSpPr>
        <p:sp>
          <p:nvSpPr>
            <p:cNvPr id="152" name="Прямоугольник: скругленные углы 151">
              <a:extLst>
                <a:ext uri="{FF2B5EF4-FFF2-40B4-BE49-F238E27FC236}">
                  <a16:creationId xmlns:a16="http://schemas.microsoft.com/office/drawing/2014/main" id="{D455C4DF-24FB-AEE2-E996-56B2A7F2A73F}"/>
                </a:ext>
              </a:extLst>
            </p:cNvPr>
            <p:cNvSpPr/>
            <p:nvPr/>
          </p:nvSpPr>
          <p:spPr>
            <a:xfrm>
              <a:off x="2533650" y="3139412"/>
              <a:ext cx="690117"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00" dirty="0">
                <a:solidFill>
                  <a:schemeClr val="tx1"/>
                </a:solidFill>
              </a:endParaRPr>
            </a:p>
          </p:txBody>
        </p:sp>
        <p:grpSp>
          <p:nvGrpSpPr>
            <p:cNvPr id="153" name="Группа 152">
              <a:extLst>
                <a:ext uri="{FF2B5EF4-FFF2-40B4-BE49-F238E27FC236}">
                  <a16:creationId xmlns:a16="http://schemas.microsoft.com/office/drawing/2014/main" id="{694D461A-74E8-9049-58BA-5FDE7F20C3DC}"/>
                </a:ext>
              </a:extLst>
            </p:cNvPr>
            <p:cNvGrpSpPr/>
            <p:nvPr/>
          </p:nvGrpSpPr>
          <p:grpSpPr>
            <a:xfrm>
              <a:off x="2688734" y="3184525"/>
              <a:ext cx="379948" cy="165314"/>
              <a:chOff x="2677535" y="3184525"/>
              <a:chExt cx="379948" cy="165314"/>
            </a:xfrm>
          </p:grpSpPr>
          <p:pic>
            <p:nvPicPr>
              <p:cNvPr id="154" name="Рисунок 153">
                <a:extLst>
                  <a:ext uri="{FF2B5EF4-FFF2-40B4-BE49-F238E27FC236}">
                    <a16:creationId xmlns:a16="http://schemas.microsoft.com/office/drawing/2014/main" id="{73DFB224-DC88-114D-0B7D-E7D65B9209D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2169" y="3184525"/>
                <a:ext cx="165314" cy="165314"/>
              </a:xfrm>
              <a:prstGeom prst="rect">
                <a:avLst/>
              </a:prstGeom>
            </p:spPr>
          </p:pic>
          <p:grpSp>
            <p:nvGrpSpPr>
              <p:cNvPr id="155" name="Группа 154">
                <a:extLst>
                  <a:ext uri="{FF2B5EF4-FFF2-40B4-BE49-F238E27FC236}">
                    <a16:creationId xmlns:a16="http://schemas.microsoft.com/office/drawing/2014/main" id="{6D9DE058-AE8C-F701-D560-71DDF33C0208}"/>
                  </a:ext>
                </a:extLst>
              </p:cNvPr>
              <p:cNvGrpSpPr/>
              <p:nvPr/>
            </p:nvGrpSpPr>
            <p:grpSpPr>
              <a:xfrm>
                <a:off x="2677535" y="3237934"/>
                <a:ext cx="132577" cy="58495"/>
                <a:chOff x="1889861" y="3599974"/>
                <a:chExt cx="159391" cy="70326"/>
              </a:xfrm>
            </p:grpSpPr>
            <p:cxnSp>
              <p:nvCxnSpPr>
                <p:cNvPr id="156" name="Прямая соединительная линия 155">
                  <a:extLst>
                    <a:ext uri="{FF2B5EF4-FFF2-40B4-BE49-F238E27FC236}">
                      <a16:creationId xmlns:a16="http://schemas.microsoft.com/office/drawing/2014/main" id="{E376361C-5544-5CD2-154F-98B0D2CACFBF}"/>
                    </a:ext>
                  </a:extLst>
                </p:cNvPr>
                <p:cNvCxnSpPr>
                  <a:cxnSpLocks/>
                  <a:stCxn id="158"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57" name="Прямая соединительная линия 156">
                  <a:extLst>
                    <a:ext uri="{FF2B5EF4-FFF2-40B4-BE49-F238E27FC236}">
                      <a16:creationId xmlns:a16="http://schemas.microsoft.com/office/drawing/2014/main" id="{021CC0E2-3ED7-6B69-FD24-A5DA46200A9B}"/>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58" name="Овал 157">
                  <a:extLst>
                    <a:ext uri="{FF2B5EF4-FFF2-40B4-BE49-F238E27FC236}">
                      <a16:creationId xmlns:a16="http://schemas.microsoft.com/office/drawing/2014/main" id="{498658D0-1910-AD56-1AEC-000A9883CEE8}"/>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pic>
        <p:nvPicPr>
          <p:cNvPr id="159" name="Рисунок 158">
            <a:extLst>
              <a:ext uri="{FF2B5EF4-FFF2-40B4-BE49-F238E27FC236}">
                <a16:creationId xmlns:a16="http://schemas.microsoft.com/office/drawing/2014/main" id="{2A78ED62-BC3A-D6E1-4CC8-BD579F78468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8419572" y="5662763"/>
            <a:ext cx="360000" cy="360000"/>
          </a:xfrm>
          <a:prstGeom prst="rect">
            <a:avLst/>
          </a:prstGeom>
        </p:spPr>
      </p:pic>
      <p:sp>
        <p:nvSpPr>
          <p:cNvPr id="161" name="Прямоугольник: скругленные углы 160">
            <a:extLst>
              <a:ext uri="{FF2B5EF4-FFF2-40B4-BE49-F238E27FC236}">
                <a16:creationId xmlns:a16="http://schemas.microsoft.com/office/drawing/2014/main" id="{A43DF8CF-11EE-061A-E329-2239CAD52C48}"/>
              </a:ext>
            </a:extLst>
          </p:cNvPr>
          <p:cNvSpPr/>
          <p:nvPr/>
        </p:nvSpPr>
        <p:spPr>
          <a:xfrm>
            <a:off x="9164062" y="3284787"/>
            <a:ext cx="1944687" cy="1347787"/>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2" name="Текст 2">
            <a:extLst>
              <a:ext uri="{FF2B5EF4-FFF2-40B4-BE49-F238E27FC236}">
                <a16:creationId xmlns:a16="http://schemas.microsoft.com/office/drawing/2014/main" id="{6FB5394E-0627-19E3-B1C0-703C4B155066}"/>
              </a:ext>
            </a:extLst>
          </p:cNvPr>
          <p:cNvSpPr txBox="1">
            <a:spLocks/>
          </p:cNvSpPr>
          <p:nvPr/>
        </p:nvSpPr>
        <p:spPr>
          <a:xfrm>
            <a:off x="9328633" y="4226131"/>
            <a:ext cx="1196984"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Малые офисы</a:t>
            </a:r>
          </a:p>
        </p:txBody>
      </p:sp>
      <p:sp>
        <p:nvSpPr>
          <p:cNvPr id="163" name="Текст 2">
            <a:extLst>
              <a:ext uri="{FF2B5EF4-FFF2-40B4-BE49-F238E27FC236}">
                <a16:creationId xmlns:a16="http://schemas.microsoft.com/office/drawing/2014/main" id="{DDA5F63D-0376-2F07-4AD5-9C977FA8380A}"/>
              </a:ext>
            </a:extLst>
          </p:cNvPr>
          <p:cNvSpPr txBox="1">
            <a:spLocks/>
          </p:cNvSpPr>
          <p:nvPr/>
        </p:nvSpPr>
        <p:spPr>
          <a:xfrm>
            <a:off x="9328633" y="3443821"/>
            <a:ext cx="1559066"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2"/>
                </a:solidFill>
              </a:rPr>
              <a:t>ЗАСТАВА-Клиент</a:t>
            </a:r>
          </a:p>
        </p:txBody>
      </p:sp>
      <p:grpSp>
        <p:nvGrpSpPr>
          <p:cNvPr id="175" name="Группа 174">
            <a:extLst>
              <a:ext uri="{FF2B5EF4-FFF2-40B4-BE49-F238E27FC236}">
                <a16:creationId xmlns:a16="http://schemas.microsoft.com/office/drawing/2014/main" id="{89FDCBDD-1C25-ACE5-C3D6-00BA8D947293}"/>
              </a:ext>
            </a:extLst>
          </p:cNvPr>
          <p:cNvGrpSpPr/>
          <p:nvPr/>
        </p:nvGrpSpPr>
        <p:grpSpPr>
          <a:xfrm>
            <a:off x="10677411" y="4226131"/>
            <a:ext cx="288000" cy="288000"/>
            <a:chOff x="1003127" y="3305752"/>
            <a:chExt cx="346248" cy="346248"/>
          </a:xfrm>
        </p:grpSpPr>
        <p:sp>
          <p:nvSpPr>
            <p:cNvPr id="176" name="Овал 175">
              <a:extLst>
                <a:ext uri="{FF2B5EF4-FFF2-40B4-BE49-F238E27FC236}">
                  <a16:creationId xmlns:a16="http://schemas.microsoft.com/office/drawing/2014/main" id="{C7417C2B-8AFC-D227-8337-2A5EB4DFFB0E}"/>
                </a:ext>
              </a:extLst>
            </p:cNvPr>
            <p:cNvSpPr/>
            <p:nvPr/>
          </p:nvSpPr>
          <p:spPr>
            <a:xfrm>
              <a:off x="1003127" y="3305752"/>
              <a:ext cx="346248" cy="346248"/>
            </a:xfrm>
            <a:prstGeom prst="ellipse">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nvGrpSpPr>
            <p:cNvPr id="177" name="Группа 176">
              <a:extLst>
                <a:ext uri="{FF2B5EF4-FFF2-40B4-BE49-F238E27FC236}">
                  <a16:creationId xmlns:a16="http://schemas.microsoft.com/office/drawing/2014/main" id="{3EB5A11D-8147-BB1C-1834-4CE9A9C23F9B}"/>
                </a:ext>
              </a:extLst>
            </p:cNvPr>
            <p:cNvGrpSpPr/>
            <p:nvPr/>
          </p:nvGrpSpPr>
          <p:grpSpPr>
            <a:xfrm>
              <a:off x="1096555" y="3443713"/>
              <a:ext cx="159391" cy="70326"/>
              <a:chOff x="1889861" y="3599974"/>
              <a:chExt cx="159391" cy="70326"/>
            </a:xfrm>
          </p:grpSpPr>
          <p:cxnSp>
            <p:nvCxnSpPr>
              <p:cNvPr id="178" name="Прямая соединительная линия 177">
                <a:extLst>
                  <a:ext uri="{FF2B5EF4-FFF2-40B4-BE49-F238E27FC236}">
                    <a16:creationId xmlns:a16="http://schemas.microsoft.com/office/drawing/2014/main" id="{C246109F-468D-9735-CE9C-8830E308BF56}"/>
                  </a:ext>
                </a:extLst>
              </p:cNvPr>
              <p:cNvCxnSpPr>
                <a:cxnSpLocks/>
                <a:stCxn id="180"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9" name="Прямая соединительная линия 178">
                <a:extLst>
                  <a:ext uri="{FF2B5EF4-FFF2-40B4-BE49-F238E27FC236}">
                    <a16:creationId xmlns:a16="http://schemas.microsoft.com/office/drawing/2014/main" id="{2C89A9CD-DEB5-49D5-D3B4-87EB6E0D1A3A}"/>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180" name="Овал 179">
                <a:extLst>
                  <a:ext uri="{FF2B5EF4-FFF2-40B4-BE49-F238E27FC236}">
                    <a16:creationId xmlns:a16="http://schemas.microsoft.com/office/drawing/2014/main" id="{FDDE1895-5E99-8074-6D1E-EB92DA339FD8}"/>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pic>
        <p:nvPicPr>
          <p:cNvPr id="181" name="Рисунок 180">
            <a:extLst>
              <a:ext uri="{FF2B5EF4-FFF2-40B4-BE49-F238E27FC236}">
                <a16:creationId xmlns:a16="http://schemas.microsoft.com/office/drawing/2014/main" id="{1C6F674B-0B49-C9C6-696F-F2A6FF64F18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9328633" y="3786614"/>
            <a:ext cx="360000" cy="360000"/>
          </a:xfrm>
          <a:prstGeom prst="rect">
            <a:avLst/>
          </a:prstGeom>
        </p:spPr>
      </p:pic>
      <p:sp>
        <p:nvSpPr>
          <p:cNvPr id="183" name="Прямоугольник: скругленные углы 182">
            <a:extLst>
              <a:ext uri="{FF2B5EF4-FFF2-40B4-BE49-F238E27FC236}">
                <a16:creationId xmlns:a16="http://schemas.microsoft.com/office/drawing/2014/main" id="{D9B89314-8146-E1A1-2A3E-D5F4A564D11D}"/>
              </a:ext>
            </a:extLst>
          </p:cNvPr>
          <p:cNvSpPr/>
          <p:nvPr/>
        </p:nvSpPr>
        <p:spPr>
          <a:xfrm>
            <a:off x="2743824" y="3687012"/>
            <a:ext cx="2853748" cy="827119"/>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185" name="Прямая соединительная линия 184">
            <a:extLst>
              <a:ext uri="{FF2B5EF4-FFF2-40B4-BE49-F238E27FC236}">
                <a16:creationId xmlns:a16="http://schemas.microsoft.com/office/drawing/2014/main" id="{DACCCD6B-B0CD-70BB-E64C-9992540AF314}"/>
              </a:ext>
            </a:extLst>
          </p:cNvPr>
          <p:cNvCxnSpPr>
            <a:cxnSpLocks/>
            <a:stCxn id="183" idx="0"/>
            <a:endCxn id="183" idx="2"/>
          </p:cNvCxnSpPr>
          <p:nvPr/>
        </p:nvCxnSpPr>
        <p:spPr>
          <a:xfrm>
            <a:off x="4170698" y="3687012"/>
            <a:ext cx="0" cy="827119"/>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86" name="Текст 2">
            <a:extLst>
              <a:ext uri="{FF2B5EF4-FFF2-40B4-BE49-F238E27FC236}">
                <a16:creationId xmlns:a16="http://schemas.microsoft.com/office/drawing/2014/main" id="{AEE90E7B-119C-9ED8-BFEE-2E2721DEB844}"/>
              </a:ext>
            </a:extLst>
          </p:cNvPr>
          <p:cNvSpPr txBox="1">
            <a:spLocks/>
          </p:cNvSpPr>
          <p:nvPr/>
        </p:nvSpPr>
        <p:spPr>
          <a:xfrm>
            <a:off x="2743824" y="3956572"/>
            <a:ext cx="1426870"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200" dirty="0"/>
              <a:t>Интернет</a:t>
            </a:r>
          </a:p>
        </p:txBody>
      </p:sp>
      <p:sp>
        <p:nvSpPr>
          <p:cNvPr id="187" name="Текст 2">
            <a:extLst>
              <a:ext uri="{FF2B5EF4-FFF2-40B4-BE49-F238E27FC236}">
                <a16:creationId xmlns:a16="http://schemas.microsoft.com/office/drawing/2014/main" id="{0018550B-1416-B7CA-CC61-6B035CE45417}"/>
              </a:ext>
            </a:extLst>
          </p:cNvPr>
          <p:cNvSpPr txBox="1">
            <a:spLocks/>
          </p:cNvSpPr>
          <p:nvPr/>
        </p:nvSpPr>
        <p:spPr>
          <a:xfrm>
            <a:off x="4170702" y="3956572"/>
            <a:ext cx="1426870" cy="288000"/>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200" dirty="0"/>
              <a:t>Выделенные каналы связи</a:t>
            </a:r>
          </a:p>
        </p:txBody>
      </p:sp>
      <p:sp>
        <p:nvSpPr>
          <p:cNvPr id="190" name="Прямоугольник: скругленные углы 189">
            <a:extLst>
              <a:ext uri="{FF2B5EF4-FFF2-40B4-BE49-F238E27FC236}">
                <a16:creationId xmlns:a16="http://schemas.microsoft.com/office/drawing/2014/main" id="{22A2EDE6-6E0F-F56F-3008-484AFFA912F8}"/>
              </a:ext>
            </a:extLst>
          </p:cNvPr>
          <p:cNvSpPr/>
          <p:nvPr/>
        </p:nvSpPr>
        <p:spPr>
          <a:xfrm>
            <a:off x="6202782" y="1817874"/>
            <a:ext cx="2853748" cy="1347787"/>
          </a:xfrm>
          <a:prstGeom prst="roundRect">
            <a:avLst>
              <a:gd name="adj" fmla="val 7061"/>
            </a:avLst>
          </a:prstGeom>
          <a:solidFill>
            <a:schemeClr val="bg1"/>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1" name="Текст 2">
            <a:extLst>
              <a:ext uri="{FF2B5EF4-FFF2-40B4-BE49-F238E27FC236}">
                <a16:creationId xmlns:a16="http://schemas.microsoft.com/office/drawing/2014/main" id="{24EF7C89-156D-3435-AC31-4C3AA4B09E5E}"/>
              </a:ext>
            </a:extLst>
          </p:cNvPr>
          <p:cNvSpPr txBox="1">
            <a:spLocks/>
          </p:cNvSpPr>
          <p:nvPr/>
        </p:nvSpPr>
        <p:spPr>
          <a:xfrm>
            <a:off x="6332392" y="3738963"/>
            <a:ext cx="1195858"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Кластер АПК ЗАСТАВА</a:t>
            </a:r>
          </a:p>
        </p:txBody>
      </p:sp>
      <p:sp>
        <p:nvSpPr>
          <p:cNvPr id="192" name="Текст 2">
            <a:extLst>
              <a:ext uri="{FF2B5EF4-FFF2-40B4-BE49-F238E27FC236}">
                <a16:creationId xmlns:a16="http://schemas.microsoft.com/office/drawing/2014/main" id="{59D8ED3C-9013-4338-0DB9-E7AFC57C0639}"/>
              </a:ext>
            </a:extLst>
          </p:cNvPr>
          <p:cNvSpPr txBox="1">
            <a:spLocks/>
          </p:cNvSpPr>
          <p:nvPr/>
        </p:nvSpPr>
        <p:spPr>
          <a:xfrm>
            <a:off x="6367353" y="2252798"/>
            <a:ext cx="2188104"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solidFill>
                  <a:schemeClr val="accent2"/>
                </a:solidFill>
              </a:rPr>
              <a:t>ЗАСТАВА-Управление</a:t>
            </a:r>
          </a:p>
        </p:txBody>
      </p:sp>
      <p:sp>
        <p:nvSpPr>
          <p:cNvPr id="216" name="Текст 2">
            <a:extLst>
              <a:ext uri="{FF2B5EF4-FFF2-40B4-BE49-F238E27FC236}">
                <a16:creationId xmlns:a16="http://schemas.microsoft.com/office/drawing/2014/main" id="{DC1D6FB5-77E5-8DF5-24F4-C60A8C47E498}"/>
              </a:ext>
            </a:extLst>
          </p:cNvPr>
          <p:cNvSpPr txBox="1">
            <a:spLocks/>
          </p:cNvSpPr>
          <p:nvPr/>
        </p:nvSpPr>
        <p:spPr>
          <a:xfrm>
            <a:off x="6367353" y="1498151"/>
            <a:ext cx="2188104" cy="288000"/>
          </a:xfrm>
          <a:prstGeom prst="rect">
            <a:avLst/>
          </a:prstGeom>
        </p:spPr>
        <p:txBody>
          <a:bodyPr lIns="0" tIns="0" rIns="0" bIns="0" anchor="ctr"/>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200" dirty="0"/>
              <a:t>Центр обработки данных</a:t>
            </a:r>
          </a:p>
        </p:txBody>
      </p:sp>
      <p:sp>
        <p:nvSpPr>
          <p:cNvPr id="222" name="Текст 2">
            <a:extLst>
              <a:ext uri="{FF2B5EF4-FFF2-40B4-BE49-F238E27FC236}">
                <a16:creationId xmlns:a16="http://schemas.microsoft.com/office/drawing/2014/main" id="{F691BFEF-0007-01E4-75AF-8E30CCB4E827}"/>
              </a:ext>
            </a:extLst>
          </p:cNvPr>
          <p:cNvSpPr txBox="1">
            <a:spLocks/>
          </p:cNvSpPr>
          <p:nvPr/>
        </p:nvSpPr>
        <p:spPr>
          <a:xfrm>
            <a:off x="6367353" y="1976908"/>
            <a:ext cx="1762011" cy="233713"/>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ГИС, </a:t>
            </a:r>
            <a:r>
              <a:rPr lang="ru-RU" dirty="0" err="1"/>
              <a:t>СПДн</a:t>
            </a:r>
            <a:r>
              <a:rPr lang="ru-RU" dirty="0"/>
              <a:t>, УЦ</a:t>
            </a:r>
          </a:p>
        </p:txBody>
      </p:sp>
      <p:grpSp>
        <p:nvGrpSpPr>
          <p:cNvPr id="228" name="Группа 227">
            <a:extLst>
              <a:ext uri="{FF2B5EF4-FFF2-40B4-BE49-F238E27FC236}">
                <a16:creationId xmlns:a16="http://schemas.microsoft.com/office/drawing/2014/main" id="{13905A22-1229-98FB-D991-6BC669DF7D2B}"/>
              </a:ext>
            </a:extLst>
          </p:cNvPr>
          <p:cNvGrpSpPr/>
          <p:nvPr/>
        </p:nvGrpSpPr>
        <p:grpSpPr>
          <a:xfrm>
            <a:off x="6332392" y="3054790"/>
            <a:ext cx="690117" cy="255539"/>
            <a:chOff x="2533650" y="3139412"/>
            <a:chExt cx="690117" cy="255539"/>
          </a:xfrm>
        </p:grpSpPr>
        <p:sp>
          <p:nvSpPr>
            <p:cNvPr id="229" name="Прямоугольник: скругленные углы 228">
              <a:extLst>
                <a:ext uri="{FF2B5EF4-FFF2-40B4-BE49-F238E27FC236}">
                  <a16:creationId xmlns:a16="http://schemas.microsoft.com/office/drawing/2014/main" id="{6A7C5F77-64DE-AF18-2D14-0F96D0391B68}"/>
                </a:ext>
              </a:extLst>
            </p:cNvPr>
            <p:cNvSpPr/>
            <p:nvPr/>
          </p:nvSpPr>
          <p:spPr>
            <a:xfrm>
              <a:off x="2533650" y="3139412"/>
              <a:ext cx="690117"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00" dirty="0">
                <a:solidFill>
                  <a:schemeClr val="tx1"/>
                </a:solidFill>
              </a:endParaRPr>
            </a:p>
          </p:txBody>
        </p:sp>
        <p:grpSp>
          <p:nvGrpSpPr>
            <p:cNvPr id="230" name="Группа 229">
              <a:extLst>
                <a:ext uri="{FF2B5EF4-FFF2-40B4-BE49-F238E27FC236}">
                  <a16:creationId xmlns:a16="http://schemas.microsoft.com/office/drawing/2014/main" id="{E52AB5B7-6B77-51A9-B334-DA17A5FD1AE9}"/>
                </a:ext>
              </a:extLst>
            </p:cNvPr>
            <p:cNvGrpSpPr/>
            <p:nvPr/>
          </p:nvGrpSpPr>
          <p:grpSpPr>
            <a:xfrm>
              <a:off x="2688734" y="3184525"/>
              <a:ext cx="379948" cy="165314"/>
              <a:chOff x="2677535" y="3184525"/>
              <a:chExt cx="379948" cy="165314"/>
            </a:xfrm>
          </p:grpSpPr>
          <p:pic>
            <p:nvPicPr>
              <p:cNvPr id="231" name="Рисунок 230">
                <a:extLst>
                  <a:ext uri="{FF2B5EF4-FFF2-40B4-BE49-F238E27FC236}">
                    <a16:creationId xmlns:a16="http://schemas.microsoft.com/office/drawing/2014/main" id="{DA601274-86CC-0E86-A5AB-057395584A9F}"/>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2169" y="3184525"/>
                <a:ext cx="165314" cy="165314"/>
              </a:xfrm>
              <a:prstGeom prst="rect">
                <a:avLst/>
              </a:prstGeom>
            </p:spPr>
          </p:pic>
          <p:grpSp>
            <p:nvGrpSpPr>
              <p:cNvPr id="232" name="Группа 231">
                <a:extLst>
                  <a:ext uri="{FF2B5EF4-FFF2-40B4-BE49-F238E27FC236}">
                    <a16:creationId xmlns:a16="http://schemas.microsoft.com/office/drawing/2014/main" id="{D6D8E44B-585C-C23B-128D-2961C9AD9858}"/>
                  </a:ext>
                </a:extLst>
              </p:cNvPr>
              <p:cNvGrpSpPr/>
              <p:nvPr/>
            </p:nvGrpSpPr>
            <p:grpSpPr>
              <a:xfrm>
                <a:off x="2677535" y="3237934"/>
                <a:ext cx="132577" cy="58495"/>
                <a:chOff x="1889861" y="3599974"/>
                <a:chExt cx="159391" cy="70326"/>
              </a:xfrm>
            </p:grpSpPr>
            <p:cxnSp>
              <p:nvCxnSpPr>
                <p:cNvPr id="233" name="Прямая соединительная линия 232">
                  <a:extLst>
                    <a:ext uri="{FF2B5EF4-FFF2-40B4-BE49-F238E27FC236}">
                      <a16:creationId xmlns:a16="http://schemas.microsoft.com/office/drawing/2014/main" id="{31B79D2B-A764-63E1-9717-6147DC53E8EE}"/>
                    </a:ext>
                  </a:extLst>
                </p:cNvPr>
                <p:cNvCxnSpPr>
                  <a:cxnSpLocks/>
                  <a:stCxn id="235"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4" name="Прямая соединительная линия 233">
                  <a:extLst>
                    <a:ext uri="{FF2B5EF4-FFF2-40B4-BE49-F238E27FC236}">
                      <a16:creationId xmlns:a16="http://schemas.microsoft.com/office/drawing/2014/main" id="{D59921BF-F7C0-0FC4-DD15-91A4343D78E4}"/>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35" name="Овал 234">
                  <a:extLst>
                    <a:ext uri="{FF2B5EF4-FFF2-40B4-BE49-F238E27FC236}">
                      <a16:creationId xmlns:a16="http://schemas.microsoft.com/office/drawing/2014/main" id="{A74D1442-92E9-2E0B-9FEF-B124B3268004}"/>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grpSp>
        <p:nvGrpSpPr>
          <p:cNvPr id="236" name="Группа 235">
            <a:extLst>
              <a:ext uri="{FF2B5EF4-FFF2-40B4-BE49-F238E27FC236}">
                <a16:creationId xmlns:a16="http://schemas.microsoft.com/office/drawing/2014/main" id="{ED850D3F-9FED-B199-42FB-EB9715E3B3A3}"/>
              </a:ext>
            </a:extLst>
          </p:cNvPr>
          <p:cNvGrpSpPr/>
          <p:nvPr/>
        </p:nvGrpSpPr>
        <p:grpSpPr>
          <a:xfrm>
            <a:off x="6332392" y="3365561"/>
            <a:ext cx="690117" cy="255539"/>
            <a:chOff x="2533650" y="3139412"/>
            <a:chExt cx="690117" cy="255539"/>
          </a:xfrm>
        </p:grpSpPr>
        <p:sp>
          <p:nvSpPr>
            <p:cNvPr id="237" name="Прямоугольник: скругленные углы 236">
              <a:extLst>
                <a:ext uri="{FF2B5EF4-FFF2-40B4-BE49-F238E27FC236}">
                  <a16:creationId xmlns:a16="http://schemas.microsoft.com/office/drawing/2014/main" id="{2F16BA80-1CD5-3634-7A3D-137BB5C8E4F3}"/>
                </a:ext>
              </a:extLst>
            </p:cNvPr>
            <p:cNvSpPr/>
            <p:nvPr/>
          </p:nvSpPr>
          <p:spPr>
            <a:xfrm>
              <a:off x="2533650" y="3139412"/>
              <a:ext cx="690117" cy="255539"/>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sz="800" dirty="0">
                <a:solidFill>
                  <a:schemeClr val="tx1"/>
                </a:solidFill>
              </a:endParaRPr>
            </a:p>
          </p:txBody>
        </p:sp>
        <p:grpSp>
          <p:nvGrpSpPr>
            <p:cNvPr id="238" name="Группа 237">
              <a:extLst>
                <a:ext uri="{FF2B5EF4-FFF2-40B4-BE49-F238E27FC236}">
                  <a16:creationId xmlns:a16="http://schemas.microsoft.com/office/drawing/2014/main" id="{ADF113CD-058C-5172-3F63-E9B3C25C3CC1}"/>
                </a:ext>
              </a:extLst>
            </p:cNvPr>
            <p:cNvGrpSpPr/>
            <p:nvPr/>
          </p:nvGrpSpPr>
          <p:grpSpPr>
            <a:xfrm>
              <a:off x="2688734" y="3184525"/>
              <a:ext cx="379948" cy="165314"/>
              <a:chOff x="2677535" y="3184525"/>
              <a:chExt cx="379948" cy="165314"/>
            </a:xfrm>
          </p:grpSpPr>
          <p:pic>
            <p:nvPicPr>
              <p:cNvPr id="239" name="Рисунок 238">
                <a:extLst>
                  <a:ext uri="{FF2B5EF4-FFF2-40B4-BE49-F238E27FC236}">
                    <a16:creationId xmlns:a16="http://schemas.microsoft.com/office/drawing/2014/main" id="{B72E9897-2E0B-CC99-6782-9A9B4CB95EAC}"/>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892169" y="3184525"/>
                <a:ext cx="165314" cy="165314"/>
              </a:xfrm>
              <a:prstGeom prst="rect">
                <a:avLst/>
              </a:prstGeom>
            </p:spPr>
          </p:pic>
          <p:grpSp>
            <p:nvGrpSpPr>
              <p:cNvPr id="240" name="Группа 239">
                <a:extLst>
                  <a:ext uri="{FF2B5EF4-FFF2-40B4-BE49-F238E27FC236}">
                    <a16:creationId xmlns:a16="http://schemas.microsoft.com/office/drawing/2014/main" id="{D9068EA4-E560-360A-B91C-1F615FDB781A}"/>
                  </a:ext>
                </a:extLst>
              </p:cNvPr>
              <p:cNvGrpSpPr/>
              <p:nvPr/>
            </p:nvGrpSpPr>
            <p:grpSpPr>
              <a:xfrm>
                <a:off x="2677535" y="3237934"/>
                <a:ext cx="132577" cy="58495"/>
                <a:chOff x="1889861" y="3599974"/>
                <a:chExt cx="159391" cy="70326"/>
              </a:xfrm>
            </p:grpSpPr>
            <p:cxnSp>
              <p:nvCxnSpPr>
                <p:cNvPr id="241" name="Прямая соединительная линия 240">
                  <a:extLst>
                    <a:ext uri="{FF2B5EF4-FFF2-40B4-BE49-F238E27FC236}">
                      <a16:creationId xmlns:a16="http://schemas.microsoft.com/office/drawing/2014/main" id="{5D632037-E3C9-1514-AF9E-C7051C7B2B17}"/>
                    </a:ext>
                  </a:extLst>
                </p:cNvPr>
                <p:cNvCxnSpPr>
                  <a:cxnSpLocks/>
                  <a:stCxn id="243" idx="6"/>
                </p:cNvCxnSpPr>
                <p:nvPr/>
              </p:nvCxnSpPr>
              <p:spPr>
                <a:xfrm>
                  <a:off x="1960187" y="3635137"/>
                  <a:ext cx="89065"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42" name="Прямая соединительная линия 241">
                  <a:extLst>
                    <a:ext uri="{FF2B5EF4-FFF2-40B4-BE49-F238E27FC236}">
                      <a16:creationId xmlns:a16="http://schemas.microsoft.com/office/drawing/2014/main" id="{C7CF7F43-AE59-7751-FE3B-1F7D1DCFEBA6}"/>
                    </a:ext>
                  </a:extLst>
                </p:cNvPr>
                <p:cNvCxnSpPr>
                  <a:cxnSpLocks/>
                </p:cNvCxnSpPr>
                <p:nvPr/>
              </p:nvCxnSpPr>
              <p:spPr>
                <a:xfrm>
                  <a:off x="2049252" y="3635507"/>
                  <a:ext cx="0" cy="26351"/>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
              <p:nvSpPr>
                <p:cNvPr id="243" name="Овал 242">
                  <a:extLst>
                    <a:ext uri="{FF2B5EF4-FFF2-40B4-BE49-F238E27FC236}">
                      <a16:creationId xmlns:a16="http://schemas.microsoft.com/office/drawing/2014/main" id="{68E74235-4567-9ED0-8870-5363206014C8}"/>
                    </a:ext>
                  </a:extLst>
                </p:cNvPr>
                <p:cNvSpPr/>
                <p:nvPr/>
              </p:nvSpPr>
              <p:spPr>
                <a:xfrm>
                  <a:off x="1889861" y="3599974"/>
                  <a:ext cx="70326" cy="70326"/>
                </a:xfrm>
                <a:prstGeom prst="ellipse">
                  <a:avLst/>
                </a:prstGeom>
                <a:solidFill>
                  <a:srgbClr val="660522">
                    <a:alpha val="0"/>
                  </a:srgbClr>
                </a:solidFill>
                <a:ln w="127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grpSp>
        </p:grpSp>
      </p:grpSp>
      <p:pic>
        <p:nvPicPr>
          <p:cNvPr id="246" name="Рисунок 245">
            <a:extLst>
              <a:ext uri="{FF2B5EF4-FFF2-40B4-BE49-F238E27FC236}">
                <a16:creationId xmlns:a16="http://schemas.microsoft.com/office/drawing/2014/main" id="{E9470061-0783-6F3E-DECC-738A7E689D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35773" y="2550768"/>
            <a:ext cx="360000" cy="360000"/>
          </a:xfrm>
          <a:prstGeom prst="rect">
            <a:avLst/>
          </a:prstGeom>
        </p:spPr>
      </p:pic>
      <p:pic>
        <p:nvPicPr>
          <p:cNvPr id="247" name="Рисунок 246">
            <a:extLst>
              <a:ext uri="{FF2B5EF4-FFF2-40B4-BE49-F238E27FC236}">
                <a16:creationId xmlns:a16="http://schemas.microsoft.com/office/drawing/2014/main" id="{04A097FC-031A-B044-1129-332320FED092}"/>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6367353" y="2550768"/>
            <a:ext cx="360000" cy="360000"/>
          </a:xfrm>
          <a:prstGeom prst="rect">
            <a:avLst/>
          </a:prstGeom>
        </p:spPr>
      </p:pic>
      <p:pic>
        <p:nvPicPr>
          <p:cNvPr id="248" name="Рисунок 247">
            <a:extLst>
              <a:ext uri="{FF2B5EF4-FFF2-40B4-BE49-F238E27FC236}">
                <a16:creationId xmlns:a16="http://schemas.microsoft.com/office/drawing/2014/main" id="{3742CF2B-80B6-DE2B-BB34-E5C40D091592}"/>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6901563" y="2550768"/>
            <a:ext cx="360000" cy="360000"/>
          </a:xfrm>
          <a:prstGeom prst="rect">
            <a:avLst/>
          </a:prstGeom>
        </p:spPr>
      </p:pic>
      <p:pic>
        <p:nvPicPr>
          <p:cNvPr id="249" name="Рисунок 248">
            <a:extLst>
              <a:ext uri="{FF2B5EF4-FFF2-40B4-BE49-F238E27FC236}">
                <a16:creationId xmlns:a16="http://schemas.microsoft.com/office/drawing/2014/main" id="{377FB496-C327-E90B-23A1-ED36D39B26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504191" y="2550768"/>
            <a:ext cx="360000" cy="360000"/>
          </a:xfrm>
          <a:prstGeom prst="rect">
            <a:avLst/>
          </a:prstGeom>
        </p:spPr>
      </p:pic>
      <p:pic>
        <p:nvPicPr>
          <p:cNvPr id="250" name="Рисунок 249">
            <a:extLst>
              <a:ext uri="{FF2B5EF4-FFF2-40B4-BE49-F238E27FC236}">
                <a16:creationId xmlns:a16="http://schemas.microsoft.com/office/drawing/2014/main" id="{C29D56E7-C58B-171B-BF24-6AD6A6E1AF9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969982" y="2550768"/>
            <a:ext cx="360000" cy="360000"/>
          </a:xfrm>
          <a:prstGeom prst="rect">
            <a:avLst/>
          </a:prstGeom>
        </p:spPr>
      </p:pic>
      <p:cxnSp>
        <p:nvCxnSpPr>
          <p:cNvPr id="252" name="Соединитель: уступ 251">
            <a:extLst>
              <a:ext uri="{FF2B5EF4-FFF2-40B4-BE49-F238E27FC236}">
                <a16:creationId xmlns:a16="http://schemas.microsoft.com/office/drawing/2014/main" id="{37CC161D-5BC8-7A4F-A459-7D3D0E8E2AC2}"/>
              </a:ext>
            </a:extLst>
          </p:cNvPr>
          <p:cNvCxnSpPr>
            <a:cxnSpLocks/>
            <a:stCxn id="5" idx="3"/>
          </p:cNvCxnSpPr>
          <p:nvPr/>
        </p:nvCxnSpPr>
        <p:spPr>
          <a:xfrm>
            <a:off x="3117273" y="2490570"/>
            <a:ext cx="591127" cy="1196442"/>
          </a:xfrm>
          <a:prstGeom prst="bentConnector2">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3" name="Соединитель: уступ 252">
            <a:extLst>
              <a:ext uri="{FF2B5EF4-FFF2-40B4-BE49-F238E27FC236}">
                <a16:creationId xmlns:a16="http://schemas.microsoft.com/office/drawing/2014/main" id="{E014ED2C-CB3F-6C82-536D-93EA17C0579F}"/>
              </a:ext>
            </a:extLst>
          </p:cNvPr>
          <p:cNvCxnSpPr>
            <a:cxnSpLocks/>
          </p:cNvCxnSpPr>
          <p:nvPr/>
        </p:nvCxnSpPr>
        <p:spPr>
          <a:xfrm rot="16200000" flipH="1">
            <a:off x="2887295" y="3231281"/>
            <a:ext cx="522549" cy="388912"/>
          </a:xfrm>
          <a:prstGeom prst="bentConnector3">
            <a:avLst>
              <a:gd name="adj1" fmla="val 50000"/>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55" name="Соединитель: уступ 254">
            <a:extLst>
              <a:ext uri="{FF2B5EF4-FFF2-40B4-BE49-F238E27FC236}">
                <a16:creationId xmlns:a16="http://schemas.microsoft.com/office/drawing/2014/main" id="{2B07B967-7D48-4C3D-7136-A34E7AF98DF6}"/>
              </a:ext>
            </a:extLst>
          </p:cNvPr>
          <p:cNvCxnSpPr>
            <a:cxnSpLocks/>
            <a:endCxn id="183" idx="1"/>
          </p:cNvCxnSpPr>
          <p:nvPr/>
        </p:nvCxnSpPr>
        <p:spPr>
          <a:xfrm rot="5400000" flipH="1" flipV="1">
            <a:off x="2208680" y="4414004"/>
            <a:ext cx="848576" cy="221712"/>
          </a:xfrm>
          <a:prstGeom prst="bentConnector2">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58" name="Соединитель: уступ 257">
            <a:extLst>
              <a:ext uri="{FF2B5EF4-FFF2-40B4-BE49-F238E27FC236}">
                <a16:creationId xmlns:a16="http://schemas.microsoft.com/office/drawing/2014/main" id="{DE535FA9-1053-A98B-CBEB-2C3A9139EA3E}"/>
              </a:ext>
            </a:extLst>
          </p:cNvPr>
          <p:cNvCxnSpPr>
            <a:cxnSpLocks/>
          </p:cNvCxnSpPr>
          <p:nvPr/>
        </p:nvCxnSpPr>
        <p:spPr>
          <a:xfrm rot="5400000" flipH="1" flipV="1">
            <a:off x="1939927" y="4145037"/>
            <a:ext cx="1074694" cy="533100"/>
          </a:xfrm>
          <a:prstGeom prst="bentConnector3">
            <a:avLst>
              <a:gd name="adj1" fmla="val 101996"/>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66" name="Соединитель: уступ 265">
            <a:extLst>
              <a:ext uri="{FF2B5EF4-FFF2-40B4-BE49-F238E27FC236}">
                <a16:creationId xmlns:a16="http://schemas.microsoft.com/office/drawing/2014/main" id="{E9963B22-F09A-0C89-EFB8-F948976398D1}"/>
              </a:ext>
            </a:extLst>
          </p:cNvPr>
          <p:cNvCxnSpPr>
            <a:cxnSpLocks/>
            <a:stCxn id="183" idx="3"/>
          </p:cNvCxnSpPr>
          <p:nvPr/>
        </p:nvCxnSpPr>
        <p:spPr>
          <a:xfrm>
            <a:off x="5597572" y="4100572"/>
            <a:ext cx="216811" cy="848362"/>
          </a:xfrm>
          <a:prstGeom prst="bentConnector2">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70" name="Соединитель: уступ 269">
            <a:extLst>
              <a:ext uri="{FF2B5EF4-FFF2-40B4-BE49-F238E27FC236}">
                <a16:creationId xmlns:a16="http://schemas.microsoft.com/office/drawing/2014/main" id="{81BA6141-DC87-F43E-81F9-FA21F2D36278}"/>
              </a:ext>
            </a:extLst>
          </p:cNvPr>
          <p:cNvCxnSpPr>
            <a:cxnSpLocks/>
          </p:cNvCxnSpPr>
          <p:nvPr/>
        </p:nvCxnSpPr>
        <p:spPr>
          <a:xfrm rot="16200000" flipV="1">
            <a:off x="4799938" y="4577442"/>
            <a:ext cx="439397" cy="303589"/>
          </a:xfrm>
          <a:prstGeom prst="bentConnector3">
            <a:avLst>
              <a:gd name="adj1" fmla="val 50000"/>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5" name="Соединитель: уступ 274">
            <a:extLst>
              <a:ext uri="{FF2B5EF4-FFF2-40B4-BE49-F238E27FC236}">
                <a16:creationId xmlns:a16="http://schemas.microsoft.com/office/drawing/2014/main" id="{D1AE3B74-AE58-44A5-0F01-19F52BA2F419}"/>
              </a:ext>
            </a:extLst>
          </p:cNvPr>
          <p:cNvCxnSpPr>
            <a:cxnSpLocks/>
            <a:stCxn id="183" idx="0"/>
          </p:cNvCxnSpPr>
          <p:nvPr/>
        </p:nvCxnSpPr>
        <p:spPr>
          <a:xfrm rot="5400000" flipH="1" flipV="1">
            <a:off x="4777099" y="2131719"/>
            <a:ext cx="948892" cy="2161694"/>
          </a:xfrm>
          <a:prstGeom prst="bentConnector2">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79" name="Прямая со стрелкой 278">
            <a:extLst>
              <a:ext uri="{FF2B5EF4-FFF2-40B4-BE49-F238E27FC236}">
                <a16:creationId xmlns:a16="http://schemas.microsoft.com/office/drawing/2014/main" id="{4D1D914A-F91A-F9FA-1E60-A5377DC7CF6A}"/>
              </a:ext>
            </a:extLst>
          </p:cNvPr>
          <p:cNvCxnSpPr>
            <a:cxnSpLocks/>
            <a:endCxn id="247" idx="2"/>
          </p:cNvCxnSpPr>
          <p:nvPr/>
        </p:nvCxnSpPr>
        <p:spPr>
          <a:xfrm flipV="1">
            <a:off x="6547353" y="2910768"/>
            <a:ext cx="0" cy="144022"/>
          </a:xfrm>
          <a:prstGeom prst="straightConnector1">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85" name="Соединитель: уступ 284">
            <a:extLst>
              <a:ext uri="{FF2B5EF4-FFF2-40B4-BE49-F238E27FC236}">
                <a16:creationId xmlns:a16="http://schemas.microsoft.com/office/drawing/2014/main" id="{B23A4073-032F-9F5F-8F74-F7AE357AEE63}"/>
              </a:ext>
            </a:extLst>
          </p:cNvPr>
          <p:cNvCxnSpPr>
            <a:cxnSpLocks/>
          </p:cNvCxnSpPr>
          <p:nvPr/>
        </p:nvCxnSpPr>
        <p:spPr>
          <a:xfrm rot="10800000" flipV="1">
            <a:off x="5171431" y="3310326"/>
            <a:ext cx="1069032" cy="367207"/>
          </a:xfrm>
          <a:prstGeom prst="bentConnector3">
            <a:avLst>
              <a:gd name="adj1" fmla="val 100371"/>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0" name="Соединитель: уступ 289">
            <a:extLst>
              <a:ext uri="{FF2B5EF4-FFF2-40B4-BE49-F238E27FC236}">
                <a16:creationId xmlns:a16="http://schemas.microsoft.com/office/drawing/2014/main" id="{3F3B366D-8E31-72B3-592C-AD7C565EF2B0}"/>
              </a:ext>
            </a:extLst>
          </p:cNvPr>
          <p:cNvCxnSpPr>
            <a:cxnSpLocks/>
            <a:stCxn id="161" idx="1"/>
          </p:cNvCxnSpPr>
          <p:nvPr/>
        </p:nvCxnSpPr>
        <p:spPr>
          <a:xfrm rot="10800000">
            <a:off x="7022510" y="3330681"/>
            <a:ext cx="2141553" cy="628001"/>
          </a:xfrm>
          <a:prstGeom prst="bentConnector3">
            <a:avLst>
              <a:gd name="adj1" fmla="val 50000"/>
            </a:avLst>
          </a:prstGeom>
          <a:ln w="9525">
            <a:solidFill>
              <a:schemeClr val="accent2"/>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94" name="Соединитель: уступ 293">
            <a:extLst>
              <a:ext uri="{FF2B5EF4-FFF2-40B4-BE49-F238E27FC236}">
                <a16:creationId xmlns:a16="http://schemas.microsoft.com/office/drawing/2014/main" id="{833DFAB2-E465-9F27-61D8-5F2F5776959F}"/>
              </a:ext>
            </a:extLst>
          </p:cNvPr>
          <p:cNvCxnSpPr>
            <a:cxnSpLocks/>
          </p:cNvCxnSpPr>
          <p:nvPr/>
        </p:nvCxnSpPr>
        <p:spPr>
          <a:xfrm rot="10800000">
            <a:off x="6632575" y="2990177"/>
            <a:ext cx="2531490" cy="673081"/>
          </a:xfrm>
          <a:prstGeom prst="bentConnector3">
            <a:avLst>
              <a:gd name="adj1" fmla="val 50000"/>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2" name="Прямая соединительная линия 321">
            <a:extLst>
              <a:ext uri="{FF2B5EF4-FFF2-40B4-BE49-F238E27FC236}">
                <a16:creationId xmlns:a16="http://schemas.microsoft.com/office/drawing/2014/main" id="{EE3C7592-9788-5FF6-2F12-4F84C34A36E2}"/>
              </a:ext>
            </a:extLst>
          </p:cNvPr>
          <p:cNvCxnSpPr>
            <a:cxnSpLocks/>
          </p:cNvCxnSpPr>
          <p:nvPr/>
        </p:nvCxnSpPr>
        <p:spPr>
          <a:xfrm flipV="1">
            <a:off x="7898320" y="2990177"/>
            <a:ext cx="0" cy="2412616"/>
          </a:xfrm>
          <a:prstGeom prst="line">
            <a:avLst/>
          </a:prstGeom>
          <a:ln w="9525">
            <a:solidFill>
              <a:schemeClr val="accent6"/>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3" name="Прямая соединительная линия 322">
            <a:extLst>
              <a:ext uri="{FF2B5EF4-FFF2-40B4-BE49-F238E27FC236}">
                <a16:creationId xmlns:a16="http://schemas.microsoft.com/office/drawing/2014/main" id="{1EF084B2-4B6A-BF3C-EE8F-22325F2AE300}"/>
              </a:ext>
            </a:extLst>
          </p:cNvPr>
          <p:cNvCxnSpPr>
            <a:cxnSpLocks/>
          </p:cNvCxnSpPr>
          <p:nvPr/>
        </p:nvCxnSpPr>
        <p:spPr>
          <a:xfrm flipH="1">
            <a:off x="7898320" y="5402793"/>
            <a:ext cx="345058" cy="0"/>
          </a:xfrm>
          <a:prstGeom prst="line">
            <a:avLst/>
          </a:prstGeom>
          <a:ln w="9525">
            <a:solidFill>
              <a:schemeClr val="accent6"/>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7" name="Прямая соединительная линия 326">
            <a:extLst>
              <a:ext uri="{FF2B5EF4-FFF2-40B4-BE49-F238E27FC236}">
                <a16:creationId xmlns:a16="http://schemas.microsoft.com/office/drawing/2014/main" id="{C7B69F50-1CA3-798C-C02D-2A50DF37449C}"/>
              </a:ext>
            </a:extLst>
          </p:cNvPr>
          <p:cNvCxnSpPr>
            <a:cxnSpLocks/>
          </p:cNvCxnSpPr>
          <p:nvPr/>
        </p:nvCxnSpPr>
        <p:spPr>
          <a:xfrm flipV="1">
            <a:off x="7736669" y="3786614"/>
            <a:ext cx="0" cy="1748379"/>
          </a:xfrm>
          <a:prstGeom prst="line">
            <a:avLst/>
          </a:prstGeom>
          <a:ln w="9525">
            <a:solidFill>
              <a:schemeClr val="accent2"/>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8" name="Прямая соединительная линия 327">
            <a:extLst>
              <a:ext uri="{FF2B5EF4-FFF2-40B4-BE49-F238E27FC236}">
                <a16:creationId xmlns:a16="http://schemas.microsoft.com/office/drawing/2014/main" id="{B4A4AFEC-C313-F85B-14CF-524BCF234108}"/>
              </a:ext>
            </a:extLst>
          </p:cNvPr>
          <p:cNvCxnSpPr>
            <a:cxnSpLocks/>
          </p:cNvCxnSpPr>
          <p:nvPr/>
        </p:nvCxnSpPr>
        <p:spPr>
          <a:xfrm flipH="1">
            <a:off x="7736669" y="5534993"/>
            <a:ext cx="518332" cy="0"/>
          </a:xfrm>
          <a:prstGeom prst="line">
            <a:avLst/>
          </a:prstGeom>
          <a:ln w="9525">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31" name="Прямая соединительная линия 330">
            <a:extLst>
              <a:ext uri="{FF2B5EF4-FFF2-40B4-BE49-F238E27FC236}">
                <a16:creationId xmlns:a16="http://schemas.microsoft.com/office/drawing/2014/main" id="{EE4B59A7-75CF-8EBC-2223-9BCC9428992E}"/>
              </a:ext>
            </a:extLst>
          </p:cNvPr>
          <p:cNvCxnSpPr>
            <a:cxnSpLocks/>
          </p:cNvCxnSpPr>
          <p:nvPr/>
        </p:nvCxnSpPr>
        <p:spPr>
          <a:xfrm>
            <a:off x="7197725" y="3786614"/>
            <a:ext cx="538944" cy="0"/>
          </a:xfrm>
          <a:prstGeom prst="line">
            <a:avLst/>
          </a:prstGeom>
          <a:ln w="9525">
            <a:solidFill>
              <a:schemeClr val="accent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335" name="Прямоугольник: скругленные углы 334">
            <a:extLst>
              <a:ext uri="{FF2B5EF4-FFF2-40B4-BE49-F238E27FC236}">
                <a16:creationId xmlns:a16="http://schemas.microsoft.com/office/drawing/2014/main" id="{7BA74436-7459-E586-F464-1DD14F5F0DD8}"/>
              </a:ext>
            </a:extLst>
          </p:cNvPr>
          <p:cNvSpPr/>
          <p:nvPr/>
        </p:nvSpPr>
        <p:spPr>
          <a:xfrm>
            <a:off x="7261563" y="4285861"/>
            <a:ext cx="950212" cy="352974"/>
          </a:xfrm>
          <a:prstGeom prst="roundRect">
            <a:avLst>
              <a:gd name="adj" fmla="val 50000"/>
            </a:avLst>
          </a:prstGeom>
          <a:solidFill>
            <a:schemeClr val="bg2"/>
          </a:solidFill>
          <a:ln w="952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ru-RU" sz="800" dirty="0">
                <a:solidFill>
                  <a:schemeClr val="tx1"/>
                </a:solidFill>
              </a:rPr>
              <a:t>Спутниковые каналы связи</a:t>
            </a:r>
          </a:p>
        </p:txBody>
      </p:sp>
      <p:grpSp>
        <p:nvGrpSpPr>
          <p:cNvPr id="341" name="Группа 340">
            <a:extLst>
              <a:ext uri="{FF2B5EF4-FFF2-40B4-BE49-F238E27FC236}">
                <a16:creationId xmlns:a16="http://schemas.microsoft.com/office/drawing/2014/main" id="{5CE6B2BB-B802-DCC1-2D9F-6A4BB3E1826F}"/>
              </a:ext>
            </a:extLst>
          </p:cNvPr>
          <p:cNvGrpSpPr/>
          <p:nvPr/>
        </p:nvGrpSpPr>
        <p:grpSpPr>
          <a:xfrm>
            <a:off x="7637457" y="4882271"/>
            <a:ext cx="360368" cy="360368"/>
            <a:chOff x="7637457" y="4882271"/>
            <a:chExt cx="360368" cy="360368"/>
          </a:xfrm>
        </p:grpSpPr>
        <p:sp>
          <p:nvSpPr>
            <p:cNvPr id="340" name="Овал 339">
              <a:extLst>
                <a:ext uri="{FF2B5EF4-FFF2-40B4-BE49-F238E27FC236}">
                  <a16:creationId xmlns:a16="http://schemas.microsoft.com/office/drawing/2014/main" id="{66A0D0EB-A9E8-D752-99B9-02A72543B208}"/>
                </a:ext>
              </a:extLst>
            </p:cNvPr>
            <p:cNvSpPr/>
            <p:nvPr/>
          </p:nvSpPr>
          <p:spPr>
            <a:xfrm>
              <a:off x="7637457" y="4882271"/>
              <a:ext cx="360368" cy="360368"/>
            </a:xfrm>
            <a:prstGeom prst="ellipse">
              <a:avLst/>
            </a:prstGeom>
            <a:solidFill>
              <a:schemeClr val="bg2"/>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39" name="Рисунок 338">
              <a:extLst>
                <a:ext uri="{FF2B5EF4-FFF2-40B4-BE49-F238E27FC236}">
                  <a16:creationId xmlns:a16="http://schemas.microsoft.com/office/drawing/2014/main" id="{F37145BA-21B3-6461-44CF-2241F99FA904}"/>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7709641" y="4926501"/>
              <a:ext cx="216000" cy="216000"/>
            </a:xfrm>
            <a:prstGeom prst="rect">
              <a:avLst/>
            </a:prstGeom>
          </p:spPr>
        </p:pic>
      </p:grpSp>
    </p:spTree>
    <p:extLst>
      <p:ext uri="{BB962C8B-B14F-4D97-AF65-F5344CB8AC3E}">
        <p14:creationId xmlns:p14="http://schemas.microsoft.com/office/powerpoint/2010/main" val="3244677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D271E24C-67CC-2F64-141B-3AE0ACFFFBC1}"/>
            </a:ext>
          </a:extLst>
        </p:cNvPr>
        <p:cNvGrpSpPr/>
        <p:nvPr/>
      </p:nvGrpSpPr>
      <p:grpSpPr>
        <a:xfrm>
          <a:off x="0" y="0"/>
          <a:ext cx="0" cy="0"/>
          <a:chOff x="0" y="0"/>
          <a:chExt cx="0" cy="0"/>
        </a:xfrm>
      </p:grpSpPr>
      <p:pic>
        <p:nvPicPr>
          <p:cNvPr id="22" name="Рисунок 21">
            <a:extLst>
              <a:ext uri="{FF2B5EF4-FFF2-40B4-BE49-F238E27FC236}">
                <a16:creationId xmlns:a16="http://schemas.microsoft.com/office/drawing/2014/main" id="{9918800F-E810-AE56-52AF-56E97B7A19CF}"/>
              </a:ext>
            </a:extLst>
          </p:cNvPr>
          <p:cNvPicPr>
            <a:picLocks noChangeAspect="1"/>
          </p:cNvPicPr>
          <p:nvPr/>
        </p:nvPicPr>
        <p:blipFill>
          <a:blip r:embed="rId2"/>
          <a:srcRect l="15254" r="28208"/>
          <a:stretch>
            <a:fillRect/>
          </a:stretch>
        </p:blipFill>
        <p:spPr>
          <a:xfrm flipH="1">
            <a:off x="-1" y="0"/>
            <a:ext cx="6893183" cy="6858000"/>
          </a:xfrm>
          <a:prstGeom prst="rect">
            <a:avLst/>
          </a:prstGeom>
        </p:spPr>
      </p:pic>
      <p:sp>
        <p:nvSpPr>
          <p:cNvPr id="23" name="Прямоугольник 22">
            <a:extLst>
              <a:ext uri="{FF2B5EF4-FFF2-40B4-BE49-F238E27FC236}">
                <a16:creationId xmlns:a16="http://schemas.microsoft.com/office/drawing/2014/main" id="{3B2C6005-36DE-7686-A34F-30B41C5F11F9}"/>
              </a:ext>
            </a:extLst>
          </p:cNvPr>
          <p:cNvSpPr/>
          <p:nvPr/>
        </p:nvSpPr>
        <p:spPr>
          <a:xfrm>
            <a:off x="3157086" y="0"/>
            <a:ext cx="9034913" cy="6858000"/>
          </a:xfrm>
          <a:prstGeom prst="rect">
            <a:avLst/>
          </a:prstGeom>
          <a:gradFill>
            <a:gsLst>
              <a:gs pos="0">
                <a:schemeClr val="bg2">
                  <a:alpha val="0"/>
                </a:schemeClr>
              </a:gs>
              <a:gs pos="27000">
                <a:schemeClr val="bg2"/>
              </a:gs>
              <a:gs pos="100000">
                <a:schemeClr val="bg2"/>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Текст 2">
            <a:extLst>
              <a:ext uri="{FF2B5EF4-FFF2-40B4-BE49-F238E27FC236}">
                <a16:creationId xmlns:a16="http://schemas.microsoft.com/office/drawing/2014/main" id="{F7BDD24A-2628-BAE8-62DA-ACBC6BE5AF2B}"/>
              </a:ext>
            </a:extLst>
          </p:cNvPr>
          <p:cNvSpPr txBox="1">
            <a:spLocks/>
          </p:cNvSpPr>
          <p:nvPr/>
        </p:nvSpPr>
        <p:spPr>
          <a:xfrm>
            <a:off x="5444860" y="1268414"/>
            <a:ext cx="2225675"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КОМПЛЕКСНАЯ ЗАЩИТА</a:t>
            </a:r>
          </a:p>
        </p:txBody>
      </p:sp>
      <p:sp>
        <p:nvSpPr>
          <p:cNvPr id="5" name="Текст 2">
            <a:extLst>
              <a:ext uri="{FF2B5EF4-FFF2-40B4-BE49-F238E27FC236}">
                <a16:creationId xmlns:a16="http://schemas.microsoft.com/office/drawing/2014/main" id="{A07B9D8D-168C-82AE-1000-5C49E869A926}"/>
              </a:ext>
            </a:extLst>
          </p:cNvPr>
          <p:cNvSpPr txBox="1">
            <a:spLocks/>
          </p:cNvSpPr>
          <p:nvPr/>
        </p:nvSpPr>
        <p:spPr>
          <a:xfrm>
            <a:off x="5444861" y="1822450"/>
            <a:ext cx="3124568"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Защита конечных устройств,</a:t>
            </a:r>
          </a:p>
          <a:p>
            <a:r>
              <a:rPr lang="ru-RU" dirty="0"/>
              <a:t>сетей и каналов связи</a:t>
            </a:r>
          </a:p>
          <a:p>
            <a:r>
              <a:rPr lang="ru-RU" dirty="0"/>
              <a:t>от внутренних и внешних угроз</a:t>
            </a:r>
          </a:p>
        </p:txBody>
      </p:sp>
      <p:sp>
        <p:nvSpPr>
          <p:cNvPr id="10" name="Текст 2">
            <a:extLst>
              <a:ext uri="{FF2B5EF4-FFF2-40B4-BE49-F238E27FC236}">
                <a16:creationId xmlns:a16="http://schemas.microsoft.com/office/drawing/2014/main" id="{2F992C37-F1DD-B388-A205-E0194DA3E260}"/>
              </a:ext>
            </a:extLst>
          </p:cNvPr>
          <p:cNvSpPr txBox="1">
            <a:spLocks/>
          </p:cNvSpPr>
          <p:nvPr/>
        </p:nvSpPr>
        <p:spPr>
          <a:xfrm>
            <a:off x="8848720" y="1268414"/>
            <a:ext cx="2862265"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КОНТРОЛЬ ДОСТУПА </a:t>
            </a:r>
            <a:br>
              <a:rPr lang="ru-RU" sz="1600" dirty="0">
                <a:solidFill>
                  <a:schemeClr val="accent2"/>
                </a:solidFill>
              </a:rPr>
            </a:br>
            <a:r>
              <a:rPr lang="ru-RU" sz="1600" dirty="0">
                <a:solidFill>
                  <a:schemeClr val="accent2"/>
                </a:solidFill>
              </a:rPr>
              <a:t>И ИНТЕРНЕТ-ФИЛЬТРАЦИЯ</a:t>
            </a:r>
          </a:p>
        </p:txBody>
      </p:sp>
      <p:sp>
        <p:nvSpPr>
          <p:cNvPr id="11" name="Текст 2">
            <a:extLst>
              <a:ext uri="{FF2B5EF4-FFF2-40B4-BE49-F238E27FC236}">
                <a16:creationId xmlns:a16="http://schemas.microsoft.com/office/drawing/2014/main" id="{51EB0DB6-A952-AA3A-D67D-0D3E05004C1E}"/>
              </a:ext>
            </a:extLst>
          </p:cNvPr>
          <p:cNvSpPr txBox="1">
            <a:spLocks/>
          </p:cNvSpPr>
          <p:nvPr/>
        </p:nvSpPr>
        <p:spPr>
          <a:xfrm>
            <a:off x="8848721" y="1822450"/>
            <a:ext cx="3124568"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Гибкое разграничение прав</a:t>
            </a:r>
          </a:p>
          <a:p>
            <a:r>
              <a:rPr lang="ru-RU" dirty="0"/>
              <a:t>доступа и возможность</a:t>
            </a:r>
          </a:p>
          <a:p>
            <a:r>
              <a:rPr lang="ru-RU" dirty="0"/>
              <a:t>ограничения выхода в интернет</a:t>
            </a:r>
          </a:p>
        </p:txBody>
      </p:sp>
      <p:sp>
        <p:nvSpPr>
          <p:cNvPr id="6" name="Текст 2">
            <a:extLst>
              <a:ext uri="{FF2B5EF4-FFF2-40B4-BE49-F238E27FC236}">
                <a16:creationId xmlns:a16="http://schemas.microsoft.com/office/drawing/2014/main" id="{00E3CD62-FDC8-397B-EB19-108E1D8091A7}"/>
              </a:ext>
            </a:extLst>
          </p:cNvPr>
          <p:cNvSpPr txBox="1">
            <a:spLocks/>
          </p:cNvSpPr>
          <p:nvPr/>
        </p:nvSpPr>
        <p:spPr>
          <a:xfrm>
            <a:off x="5444860" y="3102027"/>
            <a:ext cx="2225675"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БЕЗОПАСНЫЙ</a:t>
            </a:r>
          </a:p>
          <a:p>
            <a:r>
              <a:rPr lang="ru-RU" sz="1600" dirty="0">
                <a:solidFill>
                  <a:schemeClr val="accent2"/>
                </a:solidFill>
              </a:rPr>
              <a:t>УДАЛЕННЫЙ ДОСТУП</a:t>
            </a:r>
          </a:p>
        </p:txBody>
      </p:sp>
      <p:sp>
        <p:nvSpPr>
          <p:cNvPr id="7" name="Текст 2">
            <a:extLst>
              <a:ext uri="{FF2B5EF4-FFF2-40B4-BE49-F238E27FC236}">
                <a16:creationId xmlns:a16="http://schemas.microsoft.com/office/drawing/2014/main" id="{4E3AB76C-84C1-AF0B-4BD1-50E1EEBE3DE9}"/>
              </a:ext>
            </a:extLst>
          </p:cNvPr>
          <p:cNvSpPr txBox="1">
            <a:spLocks/>
          </p:cNvSpPr>
          <p:nvPr/>
        </p:nvSpPr>
        <p:spPr>
          <a:xfrm>
            <a:off x="5444861" y="3656063"/>
            <a:ext cx="3124568"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Надежный VPN-туннель </a:t>
            </a:r>
            <a:br>
              <a:rPr lang="ru-RU" dirty="0"/>
            </a:br>
            <a:r>
              <a:rPr lang="ru-RU" dirty="0"/>
              <a:t>для мобильных сотрудников</a:t>
            </a:r>
          </a:p>
          <a:p>
            <a:r>
              <a:rPr lang="ru-RU" dirty="0"/>
              <a:t>и филиалов без риска утечек</a:t>
            </a:r>
          </a:p>
        </p:txBody>
      </p:sp>
      <p:sp>
        <p:nvSpPr>
          <p:cNvPr id="12" name="Текст 2">
            <a:extLst>
              <a:ext uri="{FF2B5EF4-FFF2-40B4-BE49-F238E27FC236}">
                <a16:creationId xmlns:a16="http://schemas.microsoft.com/office/drawing/2014/main" id="{0DF479CA-65F9-194E-58A9-FB6416044470}"/>
              </a:ext>
            </a:extLst>
          </p:cNvPr>
          <p:cNvSpPr txBox="1">
            <a:spLocks/>
          </p:cNvSpPr>
          <p:nvPr/>
        </p:nvSpPr>
        <p:spPr>
          <a:xfrm>
            <a:off x="8848720" y="3102027"/>
            <a:ext cx="2519566"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ВЫСОКАЯ</a:t>
            </a:r>
          </a:p>
          <a:p>
            <a:r>
              <a:rPr lang="ru-RU" sz="1600" dirty="0">
                <a:solidFill>
                  <a:schemeClr val="accent2"/>
                </a:solidFill>
              </a:rPr>
              <a:t>ПРОИЗВОДИТЕЛЬНОСТЬ</a:t>
            </a:r>
          </a:p>
        </p:txBody>
      </p:sp>
      <p:sp>
        <p:nvSpPr>
          <p:cNvPr id="13" name="Текст 2">
            <a:extLst>
              <a:ext uri="{FF2B5EF4-FFF2-40B4-BE49-F238E27FC236}">
                <a16:creationId xmlns:a16="http://schemas.microsoft.com/office/drawing/2014/main" id="{704FA402-4F71-2E52-D2FA-109AEFF42309}"/>
              </a:ext>
            </a:extLst>
          </p:cNvPr>
          <p:cNvSpPr txBox="1">
            <a:spLocks/>
          </p:cNvSpPr>
          <p:nvPr/>
        </p:nvSpPr>
        <p:spPr>
          <a:xfrm>
            <a:off x="8848720" y="3656063"/>
            <a:ext cx="2658257"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Прозрачная работа для пользователей и приложений без снижения скорости</a:t>
            </a:r>
          </a:p>
        </p:txBody>
      </p:sp>
      <p:sp>
        <p:nvSpPr>
          <p:cNvPr id="8" name="Текст 2">
            <a:extLst>
              <a:ext uri="{FF2B5EF4-FFF2-40B4-BE49-F238E27FC236}">
                <a16:creationId xmlns:a16="http://schemas.microsoft.com/office/drawing/2014/main" id="{9C0F5A29-D80B-1F37-BDF2-175DB7A5F654}"/>
              </a:ext>
            </a:extLst>
          </p:cNvPr>
          <p:cNvSpPr txBox="1">
            <a:spLocks/>
          </p:cNvSpPr>
          <p:nvPr/>
        </p:nvSpPr>
        <p:spPr>
          <a:xfrm>
            <a:off x="5444860" y="4935640"/>
            <a:ext cx="2225675"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ЦЕНТРАЛИЗОВАННОЕ</a:t>
            </a:r>
          </a:p>
          <a:p>
            <a:r>
              <a:rPr lang="ru-RU" sz="1600" dirty="0">
                <a:solidFill>
                  <a:schemeClr val="accent2"/>
                </a:solidFill>
              </a:rPr>
              <a:t>УПРАВЛЕНИЕ</a:t>
            </a:r>
          </a:p>
        </p:txBody>
      </p:sp>
      <p:sp>
        <p:nvSpPr>
          <p:cNvPr id="9" name="Текст 2">
            <a:extLst>
              <a:ext uri="{FF2B5EF4-FFF2-40B4-BE49-F238E27FC236}">
                <a16:creationId xmlns:a16="http://schemas.microsoft.com/office/drawing/2014/main" id="{587DD909-790C-0DC3-7360-741779E63856}"/>
              </a:ext>
            </a:extLst>
          </p:cNvPr>
          <p:cNvSpPr txBox="1">
            <a:spLocks/>
          </p:cNvSpPr>
          <p:nvPr/>
        </p:nvSpPr>
        <p:spPr>
          <a:xfrm>
            <a:off x="5444861" y="5489676"/>
            <a:ext cx="3124568"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Администрирование всей </a:t>
            </a:r>
            <a:br>
              <a:rPr lang="ru-RU" dirty="0"/>
            </a:br>
            <a:r>
              <a:rPr lang="ru-RU" dirty="0"/>
              <a:t>системы из одного интерфейса,</a:t>
            </a:r>
          </a:p>
          <a:p>
            <a:r>
              <a:rPr lang="ru-RU" dirty="0"/>
              <a:t>масштабируемость до 5000 узлов</a:t>
            </a:r>
          </a:p>
        </p:txBody>
      </p:sp>
      <p:sp>
        <p:nvSpPr>
          <p:cNvPr id="14" name="Текст 2">
            <a:extLst>
              <a:ext uri="{FF2B5EF4-FFF2-40B4-BE49-F238E27FC236}">
                <a16:creationId xmlns:a16="http://schemas.microsoft.com/office/drawing/2014/main" id="{1216C234-DB27-6014-39F3-E138CE9172C9}"/>
              </a:ext>
            </a:extLst>
          </p:cNvPr>
          <p:cNvSpPr txBox="1">
            <a:spLocks/>
          </p:cNvSpPr>
          <p:nvPr/>
        </p:nvSpPr>
        <p:spPr>
          <a:xfrm>
            <a:off x="8848720" y="4935640"/>
            <a:ext cx="2225675" cy="46513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МОНИТОРИНГ </a:t>
            </a:r>
            <a:br>
              <a:rPr lang="ru-RU" sz="1600" dirty="0">
                <a:solidFill>
                  <a:schemeClr val="accent2"/>
                </a:solidFill>
              </a:rPr>
            </a:br>
            <a:r>
              <a:rPr lang="ru-RU" sz="1600" dirty="0">
                <a:solidFill>
                  <a:schemeClr val="accent2"/>
                </a:solidFill>
              </a:rPr>
              <a:t>И ОТЧЕТНОСТЬ</a:t>
            </a:r>
          </a:p>
        </p:txBody>
      </p:sp>
      <p:sp>
        <p:nvSpPr>
          <p:cNvPr id="15" name="Текст 2">
            <a:extLst>
              <a:ext uri="{FF2B5EF4-FFF2-40B4-BE49-F238E27FC236}">
                <a16:creationId xmlns:a16="http://schemas.microsoft.com/office/drawing/2014/main" id="{C772B33D-5F84-C72D-4B8B-CC3B75549B99}"/>
              </a:ext>
            </a:extLst>
          </p:cNvPr>
          <p:cNvSpPr txBox="1">
            <a:spLocks/>
          </p:cNvSpPr>
          <p:nvPr/>
        </p:nvSpPr>
        <p:spPr>
          <a:xfrm>
            <a:off x="8848721" y="5489676"/>
            <a:ext cx="3124568" cy="612775"/>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dirty="0"/>
              <a:t>Постоянный контроль, </a:t>
            </a:r>
          </a:p>
          <a:p>
            <a:r>
              <a:rPr lang="ru-RU" dirty="0"/>
              <a:t>журналирование действий,</a:t>
            </a:r>
          </a:p>
          <a:p>
            <a:r>
              <a:rPr lang="ru-RU" dirty="0"/>
              <a:t>формирование отчетов</a:t>
            </a:r>
          </a:p>
        </p:txBody>
      </p:sp>
      <p:sp>
        <p:nvSpPr>
          <p:cNvPr id="2" name="Заголовок 1">
            <a:extLst>
              <a:ext uri="{FF2B5EF4-FFF2-40B4-BE49-F238E27FC236}">
                <a16:creationId xmlns:a16="http://schemas.microsoft.com/office/drawing/2014/main" id="{7CE060F7-A4BC-855A-342B-F93DBDE2D216}"/>
              </a:ext>
            </a:extLst>
          </p:cNvPr>
          <p:cNvSpPr>
            <a:spLocks noGrp="1"/>
          </p:cNvSpPr>
          <p:nvPr>
            <p:ph type="title"/>
          </p:nvPr>
        </p:nvSpPr>
        <p:spPr>
          <a:xfrm>
            <a:off x="5444859" y="260352"/>
            <a:ext cx="4975757" cy="612774"/>
          </a:xfrm>
        </p:spPr>
        <p:txBody>
          <a:bodyPr/>
          <a:lstStyle/>
          <a:p>
            <a:r>
              <a:rPr lang="ru-RU" dirty="0"/>
              <a:t>Решаемые задачи</a:t>
            </a:r>
          </a:p>
        </p:txBody>
      </p:sp>
      <p:pic>
        <p:nvPicPr>
          <p:cNvPr id="24" name="Picture 12">
            <a:extLst>
              <a:ext uri="{FF2B5EF4-FFF2-40B4-BE49-F238E27FC236}">
                <a16:creationId xmlns:a16="http://schemas.microsoft.com/office/drawing/2014/main" id="{AC1A12D3-949D-0898-095C-9B4E3DAF1AD5}"/>
              </a:ext>
            </a:extLst>
          </p:cNvPr>
          <p:cNvPicPr>
            <a:picLocks noChangeAspect="1"/>
          </p:cNvPicPr>
          <p:nvPr/>
        </p:nvPicPr>
        <p:blipFill>
          <a:blip r:embed="rId3">
            <a:alphaModFix amt="50000"/>
          </a:blip>
          <a:stretch>
            <a:fillRect/>
          </a:stretch>
        </p:blipFill>
        <p:spPr>
          <a:xfrm>
            <a:off x="11133811" y="260350"/>
            <a:ext cx="798474" cy="153012"/>
          </a:xfrm>
          <a:prstGeom prst="rect">
            <a:avLst/>
          </a:prstGeom>
        </p:spPr>
      </p:pic>
    </p:spTree>
    <p:extLst>
      <p:ext uri="{BB962C8B-B14F-4D97-AF65-F5344CB8AC3E}">
        <p14:creationId xmlns:p14="http://schemas.microsoft.com/office/powerpoint/2010/main" val="3123816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0" name="Прямоугольник 29">
            <a:extLst>
              <a:ext uri="{FF2B5EF4-FFF2-40B4-BE49-F238E27FC236}">
                <a16:creationId xmlns:a16="http://schemas.microsoft.com/office/drawing/2014/main" id="{195121DA-A5F9-6969-AD16-81AA85B74132}"/>
              </a:ext>
            </a:extLst>
          </p:cNvPr>
          <p:cNvSpPr/>
          <p:nvPr/>
        </p:nvSpPr>
        <p:spPr>
          <a:xfrm>
            <a:off x="5987524" y="6597647"/>
            <a:ext cx="252939" cy="260353"/>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скругленные углы 3">
            <a:extLst>
              <a:ext uri="{FF2B5EF4-FFF2-40B4-BE49-F238E27FC236}">
                <a16:creationId xmlns:a16="http://schemas.microsoft.com/office/drawing/2014/main" id="{1D6B9A50-0760-B149-0F94-81BD7BB50460}"/>
              </a:ext>
            </a:extLst>
          </p:cNvPr>
          <p:cNvSpPr/>
          <p:nvPr/>
        </p:nvSpPr>
        <p:spPr>
          <a:xfrm>
            <a:off x="263525" y="873127"/>
            <a:ext cx="3434400" cy="5724522"/>
          </a:xfrm>
          <a:prstGeom prst="roundRect">
            <a:avLst>
              <a:gd name="adj" fmla="val 2590"/>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Прямоугольник: скругленные углы 37">
            <a:extLst>
              <a:ext uri="{FF2B5EF4-FFF2-40B4-BE49-F238E27FC236}">
                <a16:creationId xmlns:a16="http://schemas.microsoft.com/office/drawing/2014/main" id="{CC0A4E4A-77C8-3856-89AC-CE3178C50AB6}"/>
              </a:ext>
            </a:extLst>
          </p:cNvPr>
          <p:cNvSpPr/>
          <p:nvPr/>
        </p:nvSpPr>
        <p:spPr>
          <a:xfrm>
            <a:off x="3006630" y="873127"/>
            <a:ext cx="3434400" cy="5724522"/>
          </a:xfrm>
          <a:prstGeom prst="roundRect">
            <a:avLst>
              <a:gd name="adj" fmla="val 2590"/>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Прямоугольник: скругленные углы 38">
            <a:extLst>
              <a:ext uri="{FF2B5EF4-FFF2-40B4-BE49-F238E27FC236}">
                <a16:creationId xmlns:a16="http://schemas.microsoft.com/office/drawing/2014/main" id="{F37765B1-A1AA-9523-15CF-7BC5082720DF}"/>
              </a:ext>
            </a:extLst>
          </p:cNvPr>
          <p:cNvSpPr/>
          <p:nvPr/>
        </p:nvSpPr>
        <p:spPr>
          <a:xfrm>
            <a:off x="5749735" y="873127"/>
            <a:ext cx="3434400" cy="5724522"/>
          </a:xfrm>
          <a:prstGeom prst="roundRect">
            <a:avLst>
              <a:gd name="adj" fmla="val 2590"/>
            </a:avLst>
          </a:prstGeom>
          <a:solidFill>
            <a:schemeClr val="bg1"/>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Прямоугольник: скругленные углы 39">
            <a:extLst>
              <a:ext uri="{FF2B5EF4-FFF2-40B4-BE49-F238E27FC236}">
                <a16:creationId xmlns:a16="http://schemas.microsoft.com/office/drawing/2014/main" id="{78C23363-0B25-6FD9-91B7-EEE076358C41}"/>
              </a:ext>
            </a:extLst>
          </p:cNvPr>
          <p:cNvSpPr/>
          <p:nvPr/>
        </p:nvSpPr>
        <p:spPr>
          <a:xfrm>
            <a:off x="8492841" y="873127"/>
            <a:ext cx="3434400" cy="5724522"/>
          </a:xfrm>
          <a:prstGeom prst="roundRect">
            <a:avLst>
              <a:gd name="adj" fmla="val 2590"/>
            </a:avLst>
          </a:prstGeom>
          <a:solidFill>
            <a:schemeClr val="accent2">
              <a:lumMod val="20000"/>
              <a:lumOff val="80000"/>
            </a:schemeClr>
          </a:solidFill>
          <a:ln w="952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Заголовок 1">
            <a:extLst>
              <a:ext uri="{FF2B5EF4-FFF2-40B4-BE49-F238E27FC236}">
                <a16:creationId xmlns:a16="http://schemas.microsoft.com/office/drawing/2014/main" id="{5FA2E81F-F90B-EC83-D06E-F164950AE619}"/>
              </a:ext>
            </a:extLst>
          </p:cNvPr>
          <p:cNvSpPr>
            <a:spLocks noGrp="1"/>
          </p:cNvSpPr>
          <p:nvPr>
            <p:ph type="title"/>
          </p:nvPr>
        </p:nvSpPr>
        <p:spPr/>
        <p:txBody>
          <a:bodyPr/>
          <a:lstStyle/>
          <a:p>
            <a:r>
              <a:rPr lang="ru-RU" dirty="0"/>
              <a:t>В чем уникальность «ЗАСТАВЫ»</a:t>
            </a:r>
          </a:p>
        </p:txBody>
      </p:sp>
      <p:sp>
        <p:nvSpPr>
          <p:cNvPr id="6" name="Текст 12">
            <a:extLst>
              <a:ext uri="{FF2B5EF4-FFF2-40B4-BE49-F238E27FC236}">
                <a16:creationId xmlns:a16="http://schemas.microsoft.com/office/drawing/2014/main" id="{753B38F3-0B7F-CEB6-3E78-9ED097734060}"/>
              </a:ext>
            </a:extLst>
          </p:cNvPr>
          <p:cNvSpPr txBox="1">
            <a:spLocks/>
          </p:cNvSpPr>
          <p:nvPr/>
        </p:nvSpPr>
        <p:spPr>
          <a:xfrm>
            <a:off x="417697" y="3429000"/>
            <a:ext cx="2374332" cy="90935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ТЕХНОЛОГИЧЕСКОЕ ЛИДЕРСТВО </a:t>
            </a:r>
          </a:p>
        </p:txBody>
      </p:sp>
      <p:sp>
        <p:nvSpPr>
          <p:cNvPr id="7" name="Текст 12">
            <a:extLst>
              <a:ext uri="{FF2B5EF4-FFF2-40B4-BE49-F238E27FC236}">
                <a16:creationId xmlns:a16="http://schemas.microsoft.com/office/drawing/2014/main" id="{42970996-3BDC-1508-6E1B-86240CD42A9A}"/>
              </a:ext>
            </a:extLst>
          </p:cNvPr>
          <p:cNvSpPr txBox="1">
            <a:spLocks/>
          </p:cNvSpPr>
          <p:nvPr/>
        </p:nvSpPr>
        <p:spPr>
          <a:xfrm>
            <a:off x="485247" y="5211392"/>
            <a:ext cx="2312939" cy="118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0" indent="-171450">
              <a:lnSpc>
                <a:spcPct val="100000"/>
              </a:lnSpc>
              <a:buClr>
                <a:srgbClr val="FE6E36"/>
              </a:buClr>
              <a:buFont typeface="Arial" panose="020B0604020202020204" pitchFamily="34" charset="0"/>
              <a:buChar char="•"/>
              <a:defRPr/>
            </a:pPr>
            <a:r>
              <a:rPr lang="ru-RU" sz="1200" dirty="0">
                <a:solidFill>
                  <a:srgbClr val="000000"/>
                </a:solidFill>
                <a:cs typeface="+mn-cs"/>
              </a:rPr>
              <a:t>Работа на международном стандарте </a:t>
            </a:r>
            <a:r>
              <a:rPr lang="ru-RU" sz="1200" dirty="0" err="1">
                <a:solidFill>
                  <a:srgbClr val="000000"/>
                </a:solidFill>
                <a:cs typeface="+mn-cs"/>
              </a:rPr>
              <a:t>IPsec</a:t>
            </a:r>
            <a:r>
              <a:rPr lang="ru-RU" sz="1200" dirty="0">
                <a:solidFill>
                  <a:srgbClr val="000000"/>
                </a:solidFill>
                <a:cs typeface="+mn-cs"/>
              </a:rPr>
              <a:t> </a:t>
            </a:r>
          </a:p>
          <a:p>
            <a:pPr marL="171450" lvl="0" indent="-171450">
              <a:lnSpc>
                <a:spcPct val="100000"/>
              </a:lnSpc>
              <a:buClr>
                <a:srgbClr val="FE6E36"/>
              </a:buClr>
              <a:buFont typeface="Arial" panose="020B0604020202020204" pitchFamily="34" charset="0"/>
              <a:buChar char="•"/>
              <a:defRPr/>
            </a:pPr>
            <a:r>
              <a:rPr lang="ru-RU" sz="1200" b="1" dirty="0">
                <a:solidFill>
                  <a:srgbClr val="000000"/>
                </a:solidFill>
                <a:cs typeface="+mn-cs"/>
              </a:rPr>
              <a:t>Более 50тыс</a:t>
            </a:r>
            <a:r>
              <a:rPr lang="en-US" sz="1200" b="1" dirty="0">
                <a:solidFill>
                  <a:srgbClr val="000000"/>
                </a:solidFill>
                <a:cs typeface="+mn-cs"/>
              </a:rPr>
              <a:t>.</a:t>
            </a:r>
            <a:r>
              <a:rPr lang="ru-RU" sz="1200" b="1" dirty="0">
                <a:solidFill>
                  <a:srgbClr val="000000"/>
                </a:solidFill>
                <a:cs typeface="+mn-cs"/>
              </a:rPr>
              <a:t> внедрений за 30 лет </a:t>
            </a:r>
          </a:p>
          <a:p>
            <a:pPr marL="171450" lvl="0" indent="-171450">
              <a:lnSpc>
                <a:spcPct val="100000"/>
              </a:lnSpc>
              <a:buClr>
                <a:srgbClr val="FE6E36"/>
              </a:buClr>
              <a:buFont typeface="Arial" panose="020B0604020202020204" pitchFamily="34" charset="0"/>
              <a:buChar char="•"/>
              <a:defRPr/>
            </a:pPr>
            <a:r>
              <a:rPr lang="ru-RU" sz="1200" dirty="0">
                <a:solidFill>
                  <a:srgbClr val="000000"/>
                </a:solidFill>
                <a:cs typeface="+mn-cs"/>
              </a:rPr>
              <a:t>Бесшовная интеграция в инфраструктуру</a:t>
            </a:r>
            <a:r>
              <a:rPr lang="en-US" sz="1200" dirty="0">
                <a:solidFill>
                  <a:srgbClr val="000000"/>
                </a:solidFill>
                <a:cs typeface="+mn-cs"/>
              </a:rPr>
              <a:t>,</a:t>
            </a:r>
            <a:r>
              <a:rPr lang="ru-RU" sz="1200" dirty="0">
                <a:solidFill>
                  <a:srgbClr val="000000"/>
                </a:solidFill>
                <a:cs typeface="+mn-cs"/>
              </a:rPr>
              <a:t> где есть </a:t>
            </a:r>
            <a:r>
              <a:rPr lang="ru-RU" sz="1200" dirty="0" err="1">
                <a:solidFill>
                  <a:srgbClr val="000000"/>
                </a:solidFill>
                <a:cs typeface="+mn-cs"/>
              </a:rPr>
              <a:t>Cisco</a:t>
            </a:r>
            <a:r>
              <a:rPr lang="ru-RU" sz="1200" dirty="0">
                <a:solidFill>
                  <a:srgbClr val="000000"/>
                </a:solidFill>
                <a:cs typeface="+mn-cs"/>
              </a:rPr>
              <a:t>/</a:t>
            </a:r>
            <a:r>
              <a:rPr lang="en-US" sz="1200" dirty="0" err="1">
                <a:solidFill>
                  <a:srgbClr val="000000"/>
                </a:solidFill>
                <a:cs typeface="+mn-cs"/>
              </a:rPr>
              <a:t>CheckPoint</a:t>
            </a:r>
            <a:r>
              <a:rPr lang="en-US" sz="1200" dirty="0">
                <a:solidFill>
                  <a:srgbClr val="000000"/>
                </a:solidFill>
                <a:cs typeface="+mn-cs"/>
              </a:rPr>
              <a:t>/Palo Alto</a:t>
            </a:r>
            <a:r>
              <a:rPr lang="ru-RU" sz="1200" dirty="0">
                <a:solidFill>
                  <a:srgbClr val="000000"/>
                </a:solidFill>
                <a:cs typeface="+mn-cs"/>
              </a:rPr>
              <a:t>.</a:t>
            </a:r>
          </a:p>
        </p:txBody>
      </p:sp>
      <p:sp>
        <p:nvSpPr>
          <p:cNvPr id="9" name="Текст 12">
            <a:extLst>
              <a:ext uri="{FF2B5EF4-FFF2-40B4-BE49-F238E27FC236}">
                <a16:creationId xmlns:a16="http://schemas.microsoft.com/office/drawing/2014/main" id="{8D6C37E3-EF1B-2615-5965-374A47C8B402}"/>
              </a:ext>
            </a:extLst>
          </p:cNvPr>
          <p:cNvSpPr txBox="1">
            <a:spLocks/>
          </p:cNvSpPr>
          <p:nvPr/>
        </p:nvSpPr>
        <p:spPr>
          <a:xfrm>
            <a:off x="3158120" y="3429000"/>
            <a:ext cx="2521384" cy="90935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НАДЕЖНОСТЬ И ОТКАЗОУСТОЙЧИВОСТЬ </a:t>
            </a:r>
          </a:p>
        </p:txBody>
      </p:sp>
      <p:sp>
        <p:nvSpPr>
          <p:cNvPr id="10" name="Текст 12">
            <a:extLst>
              <a:ext uri="{FF2B5EF4-FFF2-40B4-BE49-F238E27FC236}">
                <a16:creationId xmlns:a16="http://schemas.microsoft.com/office/drawing/2014/main" id="{199C6F1F-B010-6F0A-73EE-C0AD369BD087}"/>
              </a:ext>
            </a:extLst>
          </p:cNvPr>
          <p:cNvSpPr txBox="1">
            <a:spLocks/>
          </p:cNvSpPr>
          <p:nvPr/>
        </p:nvSpPr>
        <p:spPr>
          <a:xfrm>
            <a:off x="3228352" y="5211392"/>
            <a:ext cx="2312939" cy="118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lvl="0" indent="-171450">
              <a:lnSpc>
                <a:spcPct val="100000"/>
              </a:lnSpc>
              <a:buClr>
                <a:srgbClr val="FE6E36"/>
              </a:buClr>
              <a:buFont typeface="Arial" panose="020B0604020202020204" pitchFamily="34" charset="0"/>
              <a:buChar char="•"/>
              <a:defRPr/>
            </a:pPr>
            <a:r>
              <a:rPr lang="en-US" sz="1200" b="1" dirty="0">
                <a:solidFill>
                  <a:srgbClr val="000000"/>
                </a:solidFill>
                <a:cs typeface="+mn-cs"/>
              </a:rPr>
              <a:t>&lt;1%</a:t>
            </a:r>
            <a:r>
              <a:rPr lang="ru-RU" sz="1200" b="1" dirty="0">
                <a:solidFill>
                  <a:srgbClr val="000000"/>
                </a:solidFill>
                <a:cs typeface="+mn-cs"/>
              </a:rPr>
              <a:t> </a:t>
            </a:r>
            <a:r>
              <a:rPr lang="ru-RU" sz="1200" dirty="0">
                <a:solidFill>
                  <a:srgbClr val="000000"/>
                </a:solidFill>
                <a:cs typeface="+mn-cs"/>
              </a:rPr>
              <a:t>отказ оборудования</a:t>
            </a:r>
          </a:p>
          <a:p>
            <a:pPr marL="171450" lvl="0" indent="-171450">
              <a:lnSpc>
                <a:spcPct val="100000"/>
              </a:lnSpc>
              <a:buClr>
                <a:srgbClr val="FE6E36"/>
              </a:buClr>
              <a:buFont typeface="Arial" panose="020B0604020202020204" pitchFamily="34" charset="0"/>
              <a:buChar char="•"/>
              <a:defRPr/>
            </a:pPr>
            <a:r>
              <a:rPr lang="ru-RU" sz="1200" b="1" dirty="0">
                <a:solidFill>
                  <a:srgbClr val="000000"/>
                </a:solidFill>
                <a:cs typeface="+mn-cs"/>
              </a:rPr>
              <a:t>5-8 лет </a:t>
            </a:r>
            <a:r>
              <a:rPr lang="ru-RU" sz="1200" dirty="0">
                <a:solidFill>
                  <a:srgbClr val="000000"/>
                </a:solidFill>
                <a:cs typeface="+mn-cs"/>
              </a:rPr>
              <a:t>гарантия на железо </a:t>
            </a:r>
          </a:p>
          <a:p>
            <a:pPr marL="171450" lvl="0" indent="-171450">
              <a:lnSpc>
                <a:spcPct val="100000"/>
              </a:lnSpc>
              <a:buClr>
                <a:srgbClr val="FE6E36"/>
              </a:buClr>
              <a:buFont typeface="Arial" panose="020B0604020202020204" pitchFamily="34" charset="0"/>
              <a:buChar char="•"/>
              <a:defRPr/>
            </a:pPr>
            <a:r>
              <a:rPr lang="ru-RU" sz="1200" dirty="0">
                <a:solidFill>
                  <a:srgbClr val="000000"/>
                </a:solidFill>
                <a:cs typeface="+mn-cs"/>
              </a:rPr>
              <a:t>Защита не только канала, но и самого устройства </a:t>
            </a:r>
            <a:endParaRPr lang="ru-RU" sz="1200" dirty="0">
              <a:solidFill>
                <a:srgbClr val="000000"/>
              </a:solidFill>
              <a:latin typeface="Arial" panose="020B0604020202020204" pitchFamily="34" charset="0"/>
              <a:cs typeface="Arial" panose="020B0604020202020204" pitchFamily="34" charset="0"/>
            </a:endParaRPr>
          </a:p>
        </p:txBody>
      </p:sp>
      <p:sp>
        <p:nvSpPr>
          <p:cNvPr id="12" name="Текст 12">
            <a:extLst>
              <a:ext uri="{FF2B5EF4-FFF2-40B4-BE49-F238E27FC236}">
                <a16:creationId xmlns:a16="http://schemas.microsoft.com/office/drawing/2014/main" id="{AF24BCDA-C9D4-DF03-BEDD-8A32D021FB20}"/>
              </a:ext>
            </a:extLst>
          </p:cNvPr>
          <p:cNvSpPr txBox="1">
            <a:spLocks/>
          </p:cNvSpPr>
          <p:nvPr/>
        </p:nvSpPr>
        <p:spPr>
          <a:xfrm>
            <a:off x="5901225" y="3429000"/>
            <a:ext cx="2374332" cy="90935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МАСШТАБ</a:t>
            </a:r>
            <a:br>
              <a:rPr lang="en-US" sz="1600" dirty="0">
                <a:solidFill>
                  <a:schemeClr val="accent2"/>
                </a:solidFill>
              </a:rPr>
            </a:br>
            <a:r>
              <a:rPr lang="ru-RU" sz="1600" dirty="0">
                <a:solidFill>
                  <a:schemeClr val="accent2"/>
                </a:solidFill>
              </a:rPr>
              <a:t>И НАДЕЖНОСТЬ</a:t>
            </a:r>
          </a:p>
        </p:txBody>
      </p:sp>
      <p:sp>
        <p:nvSpPr>
          <p:cNvPr id="13" name="Текст 12">
            <a:extLst>
              <a:ext uri="{FF2B5EF4-FFF2-40B4-BE49-F238E27FC236}">
                <a16:creationId xmlns:a16="http://schemas.microsoft.com/office/drawing/2014/main" id="{36740A96-DB03-8526-A9AF-FE68A7815B05}"/>
              </a:ext>
            </a:extLst>
          </p:cNvPr>
          <p:cNvSpPr txBox="1">
            <a:spLocks/>
          </p:cNvSpPr>
          <p:nvPr/>
        </p:nvSpPr>
        <p:spPr>
          <a:xfrm>
            <a:off x="5971456" y="5211392"/>
            <a:ext cx="2374332" cy="118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buClr>
                <a:srgbClr val="000000"/>
              </a:buClr>
              <a:buSzPts val="1200"/>
            </a:pPr>
            <a:r>
              <a:rPr lang="ru-RU" sz="1200" dirty="0">
                <a:solidFill>
                  <a:srgbClr val="000000"/>
                </a:solidFill>
                <a:ea typeface="Arial"/>
                <a:cs typeface="Arial"/>
                <a:sym typeface="Arial"/>
              </a:rPr>
              <a:t>Управление до 10 000 устройств через </a:t>
            </a:r>
            <a:r>
              <a:rPr lang="en-US" sz="1200" b="1" dirty="0">
                <a:solidFill>
                  <a:srgbClr val="000000"/>
                </a:solidFill>
                <a:ea typeface="Arial"/>
                <a:cs typeface="Arial"/>
                <a:sym typeface="Arial"/>
              </a:rPr>
              <a:t>web-</a:t>
            </a:r>
            <a:r>
              <a:rPr lang="ru-RU" sz="1200" b="1" dirty="0">
                <a:solidFill>
                  <a:srgbClr val="000000"/>
                </a:solidFill>
                <a:ea typeface="Arial"/>
                <a:cs typeface="Arial"/>
                <a:sym typeface="Arial"/>
              </a:rPr>
              <a:t>интерфейс</a:t>
            </a:r>
            <a:endParaRPr lang="ru-RU" sz="1200" b="1" dirty="0">
              <a:solidFill>
                <a:srgbClr val="000000"/>
              </a:solidFill>
              <a:highlight>
                <a:srgbClr val="FFFF00"/>
              </a:highlight>
              <a:ea typeface="Arial"/>
              <a:cs typeface="Arial"/>
              <a:sym typeface="Arial"/>
            </a:endParaRPr>
          </a:p>
        </p:txBody>
      </p:sp>
      <p:sp>
        <p:nvSpPr>
          <p:cNvPr id="15" name="Текст 12">
            <a:extLst>
              <a:ext uri="{FF2B5EF4-FFF2-40B4-BE49-F238E27FC236}">
                <a16:creationId xmlns:a16="http://schemas.microsoft.com/office/drawing/2014/main" id="{8D438843-BEC2-68D5-9217-5850EB2142B9}"/>
              </a:ext>
            </a:extLst>
          </p:cNvPr>
          <p:cNvSpPr txBox="1">
            <a:spLocks/>
          </p:cNvSpPr>
          <p:nvPr/>
        </p:nvSpPr>
        <p:spPr>
          <a:xfrm>
            <a:off x="8679571" y="3429000"/>
            <a:ext cx="2374332" cy="909356"/>
          </a:xfrm>
          <a:prstGeom prst="rect">
            <a:avLst/>
          </a:prstGeom>
        </p:spPr>
        <p:txBody>
          <a:bodyPr lIns="0" tIns="0" rIns="0" bIns="0" anchor="t"/>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ru-RU" sz="1600" dirty="0">
                <a:solidFill>
                  <a:schemeClr val="accent2"/>
                </a:solidFill>
              </a:rPr>
              <a:t>ЭКОНОМИЧЕСКАЯ ВЫГОДА</a:t>
            </a:r>
          </a:p>
        </p:txBody>
      </p:sp>
      <p:sp>
        <p:nvSpPr>
          <p:cNvPr id="16" name="Текст 12">
            <a:extLst>
              <a:ext uri="{FF2B5EF4-FFF2-40B4-BE49-F238E27FC236}">
                <a16:creationId xmlns:a16="http://schemas.microsoft.com/office/drawing/2014/main" id="{63DB7F7D-0A34-226D-8E5D-B1B3643C987A}"/>
              </a:ext>
            </a:extLst>
          </p:cNvPr>
          <p:cNvSpPr txBox="1">
            <a:spLocks/>
          </p:cNvSpPr>
          <p:nvPr/>
        </p:nvSpPr>
        <p:spPr>
          <a:xfrm>
            <a:off x="8714563" y="5211392"/>
            <a:ext cx="2693649" cy="1182524"/>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lang="ru-RU" sz="1400" kern="1200" dirty="0">
                <a:solidFill>
                  <a:schemeClr val="tx1"/>
                </a:solidFill>
                <a:latin typeface="+mj-lt"/>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Clr>
                <a:schemeClr val="accent2"/>
              </a:buClr>
            </a:pPr>
            <a:r>
              <a:rPr lang="ru-RU" sz="1200" dirty="0"/>
              <a:t>Стоимость эксплуатации </a:t>
            </a:r>
            <a:r>
              <a:rPr lang="ru-RU" sz="1200" b="1" dirty="0"/>
              <a:t>ниже до 15% </a:t>
            </a:r>
            <a:r>
              <a:rPr lang="ru-RU" sz="1200" dirty="0"/>
              <a:t>относительно рынка. Нет доплат за количество туннелей, соединений </a:t>
            </a:r>
            <a:br>
              <a:rPr lang="en-US" sz="1200" dirty="0"/>
            </a:br>
            <a:r>
              <a:rPr lang="ru-RU" sz="1200" dirty="0"/>
              <a:t>или серверов управления</a:t>
            </a:r>
          </a:p>
        </p:txBody>
      </p:sp>
      <p:pic>
        <p:nvPicPr>
          <p:cNvPr id="41" name="Рисунок 40">
            <a:extLst>
              <a:ext uri="{FF2B5EF4-FFF2-40B4-BE49-F238E27FC236}">
                <a16:creationId xmlns:a16="http://schemas.microsoft.com/office/drawing/2014/main" id="{E26F991F-2889-756C-341A-09A2E82C8C9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228351" y="1077386"/>
            <a:ext cx="540000" cy="540000"/>
          </a:xfrm>
          <a:prstGeom prst="rect">
            <a:avLst/>
          </a:prstGeom>
        </p:spPr>
      </p:pic>
      <p:pic>
        <p:nvPicPr>
          <p:cNvPr id="42" name="Рисунок 41">
            <a:extLst>
              <a:ext uri="{FF2B5EF4-FFF2-40B4-BE49-F238E27FC236}">
                <a16:creationId xmlns:a16="http://schemas.microsoft.com/office/drawing/2014/main" id="{05A49C4A-7390-444F-607B-BF8D8D449C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71456" y="1077386"/>
            <a:ext cx="540000" cy="540000"/>
          </a:xfrm>
          <a:prstGeom prst="rect">
            <a:avLst/>
          </a:prstGeom>
        </p:spPr>
      </p:pic>
      <p:pic>
        <p:nvPicPr>
          <p:cNvPr id="43" name="Рисунок 42">
            <a:extLst>
              <a:ext uri="{FF2B5EF4-FFF2-40B4-BE49-F238E27FC236}">
                <a16:creationId xmlns:a16="http://schemas.microsoft.com/office/drawing/2014/main" id="{DB4F7D85-9953-3433-DEA9-82CEEB77186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41476" y="1077386"/>
            <a:ext cx="540000" cy="540000"/>
          </a:xfrm>
          <a:prstGeom prst="rect">
            <a:avLst/>
          </a:prstGeom>
        </p:spPr>
      </p:pic>
      <p:pic>
        <p:nvPicPr>
          <p:cNvPr id="44" name="Рисунок 43">
            <a:extLst>
              <a:ext uri="{FF2B5EF4-FFF2-40B4-BE49-F238E27FC236}">
                <a16:creationId xmlns:a16="http://schemas.microsoft.com/office/drawing/2014/main" id="{6408D33C-AD3E-6B72-5044-454DB78124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714563" y="1077386"/>
            <a:ext cx="540000" cy="540000"/>
          </a:xfrm>
          <a:prstGeom prst="rect">
            <a:avLst/>
          </a:prstGeom>
        </p:spPr>
      </p:pic>
    </p:spTree>
    <p:extLst>
      <p:ext uri="{BB962C8B-B14F-4D97-AF65-F5344CB8AC3E}">
        <p14:creationId xmlns:p14="http://schemas.microsoft.com/office/powerpoint/2010/main" val="3840020425"/>
      </p:ext>
    </p:extLst>
  </p:cSld>
  <p:clrMapOvr>
    <a:masterClrMapping/>
  </p:clrMapOvr>
</p:sld>
</file>

<file path=ppt/theme/theme1.xml><?xml version="1.0" encoding="utf-8"?>
<a:theme xmlns:a="http://schemas.openxmlformats.org/drawingml/2006/main" name="Специальное оформление">
  <a:themeElements>
    <a:clrScheme name="Другая 6">
      <a:dk1>
        <a:srgbClr val="000000"/>
      </a:dk1>
      <a:lt1>
        <a:srgbClr val="FFFFFF"/>
      </a:lt1>
      <a:dk2>
        <a:srgbClr val="29323A"/>
      </a:dk2>
      <a:lt2>
        <a:srgbClr val="ECE7E5"/>
      </a:lt2>
      <a:accent1>
        <a:srgbClr val="660522"/>
      </a:accent1>
      <a:accent2>
        <a:srgbClr val="FE6016"/>
      </a:accent2>
      <a:accent3>
        <a:srgbClr val="FFDFFE"/>
      </a:accent3>
      <a:accent4>
        <a:srgbClr val="E0F3F3"/>
      </a:accent4>
      <a:accent5>
        <a:srgbClr val="B7E4F8"/>
      </a:accent5>
      <a:accent6>
        <a:srgbClr val="F1EFFA"/>
      </a:accent6>
      <a:hlink>
        <a:srgbClr val="FEE8DF"/>
      </a:hlink>
      <a:folHlink>
        <a:srgbClr val="FDFFD4"/>
      </a:folHlink>
    </a:clrScheme>
    <a:fontScheme name="Arial + TN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80000"/>
          </a:lnSpc>
          <a:defRPr sz="48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Слайды с контентом">
  <a:themeElements>
    <a:clrScheme name="Цвета Солар">
      <a:dk1>
        <a:srgbClr val="000000"/>
      </a:dk1>
      <a:lt1>
        <a:srgbClr val="FFFFFF"/>
      </a:lt1>
      <a:dk2>
        <a:srgbClr val="2B323A"/>
      </a:dk2>
      <a:lt2>
        <a:srgbClr val="ECE7E5"/>
      </a:lt2>
      <a:accent1>
        <a:srgbClr val="660522"/>
      </a:accent1>
      <a:accent2>
        <a:srgbClr val="FE6E36"/>
      </a:accent2>
      <a:accent3>
        <a:srgbClr val="FF35EB"/>
      </a:accent3>
      <a:accent4>
        <a:srgbClr val="6FBEFE"/>
      </a:accent4>
      <a:accent5>
        <a:srgbClr val="FAFF00"/>
      </a:accent5>
      <a:accent6>
        <a:srgbClr val="41BCBC"/>
      </a:accent6>
      <a:hlink>
        <a:srgbClr val="FE6E36"/>
      </a:hlink>
      <a:folHlink>
        <a:srgbClr val="FEC5AE"/>
      </a:folHlink>
    </a:clrScheme>
    <a:fontScheme name="Arial + TN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80000"/>
          </a:lnSpc>
          <a:defRPr sz="48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Слайды с контентом">
  <a:themeElements>
    <a:clrScheme name="Цвета Солар">
      <a:dk1>
        <a:srgbClr val="000000"/>
      </a:dk1>
      <a:lt1>
        <a:srgbClr val="FFFFFF"/>
      </a:lt1>
      <a:dk2>
        <a:srgbClr val="2B323A"/>
      </a:dk2>
      <a:lt2>
        <a:srgbClr val="ECE7E5"/>
      </a:lt2>
      <a:accent1>
        <a:srgbClr val="660522"/>
      </a:accent1>
      <a:accent2>
        <a:srgbClr val="FE6E36"/>
      </a:accent2>
      <a:accent3>
        <a:srgbClr val="FF35EB"/>
      </a:accent3>
      <a:accent4>
        <a:srgbClr val="6FBEFE"/>
      </a:accent4>
      <a:accent5>
        <a:srgbClr val="FAFF00"/>
      </a:accent5>
      <a:accent6>
        <a:srgbClr val="41BCBC"/>
      </a:accent6>
      <a:hlink>
        <a:srgbClr val="FE6E36"/>
      </a:hlink>
      <a:folHlink>
        <a:srgbClr val="FEC5A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Слайды с контентом">
  <a:themeElements>
    <a:clrScheme name="Цвета Солар">
      <a:dk1>
        <a:srgbClr val="000000"/>
      </a:dk1>
      <a:lt1>
        <a:srgbClr val="FFFFFF"/>
      </a:lt1>
      <a:dk2>
        <a:srgbClr val="2B323A"/>
      </a:dk2>
      <a:lt2>
        <a:srgbClr val="ECE7E5"/>
      </a:lt2>
      <a:accent1>
        <a:srgbClr val="660522"/>
      </a:accent1>
      <a:accent2>
        <a:srgbClr val="FE6E36"/>
      </a:accent2>
      <a:accent3>
        <a:srgbClr val="FF35EB"/>
      </a:accent3>
      <a:accent4>
        <a:srgbClr val="6FBEFE"/>
      </a:accent4>
      <a:accent5>
        <a:srgbClr val="FAFF00"/>
      </a:accent5>
      <a:accent6>
        <a:srgbClr val="41BCBC"/>
      </a:accent6>
      <a:hlink>
        <a:srgbClr val="FE6E36"/>
      </a:hlink>
      <a:folHlink>
        <a:srgbClr val="FEC5AE"/>
      </a:folHlink>
    </a:clrScheme>
    <a:fontScheme name="Arial + TNR">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ctr">
          <a:lnSpc>
            <a:spcPct val="80000"/>
          </a:lnSpc>
          <a:defRPr sz="4800" dirty="0">
            <a:solidFill>
              <a:schemeClr val="bg1"/>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24627</TotalTime>
  <Words>1779</Words>
  <Application>Microsoft Office PowerPoint</Application>
  <PresentationFormat>Широкоэкранный</PresentationFormat>
  <Paragraphs>259</Paragraphs>
  <Slides>19</Slides>
  <Notes>7</Notes>
  <HiddenSlides>1</HiddenSlides>
  <MMClips>0</MMClips>
  <ScaleCrop>false</ScaleCrop>
  <HeadingPairs>
    <vt:vector size="6" baseType="variant">
      <vt:variant>
        <vt:lpstr>Использованные шрифты</vt:lpstr>
      </vt:variant>
      <vt:variant>
        <vt:i4>4</vt:i4>
      </vt:variant>
      <vt:variant>
        <vt:lpstr>Тема</vt:lpstr>
      </vt:variant>
      <vt:variant>
        <vt:i4>4</vt:i4>
      </vt:variant>
      <vt:variant>
        <vt:lpstr>Заголовки слайдов</vt:lpstr>
      </vt:variant>
      <vt:variant>
        <vt:i4>19</vt:i4>
      </vt:variant>
    </vt:vector>
  </HeadingPairs>
  <TitlesOfParts>
    <vt:vector size="27" baseType="lpstr">
      <vt:lpstr>Arial</vt:lpstr>
      <vt:lpstr>Calibri</vt:lpstr>
      <vt:lpstr>Roboto Condensed</vt:lpstr>
      <vt:lpstr>Times New Roman</vt:lpstr>
      <vt:lpstr>Специальное оформление</vt:lpstr>
      <vt:lpstr>3_Слайды с контентом</vt:lpstr>
      <vt:lpstr>4_Слайды с контентом</vt:lpstr>
      <vt:lpstr>5_Слайды с контентом</vt:lpstr>
      <vt:lpstr>Презентация PowerPoint</vt:lpstr>
      <vt:lpstr>Почему защита каналов связи так важна?</vt:lpstr>
      <vt:lpstr>С какими вызовами сталкивается заказчики сегодня</vt:lpstr>
      <vt:lpstr>Безопасность без потери гибкости: ГОСТ + IPsec</vt:lpstr>
      <vt:lpstr>Презентация PowerPoint</vt:lpstr>
      <vt:lpstr>Модульная архитектура позволяет собрать нужную конфигурацию</vt:lpstr>
      <vt:lpstr>Концептуальная архитектура </vt:lpstr>
      <vt:lpstr>Решаемые задачи</vt:lpstr>
      <vt:lpstr>В чем уникальность «ЗАСТАВЫ»</vt:lpstr>
      <vt:lpstr>Решение полностью закрывает потребность в VPN для ИБ и ИТ</vt:lpstr>
      <vt:lpstr>Принцип работы</vt:lpstr>
      <vt:lpstr>Технические преимущества продукта</vt:lpstr>
      <vt:lpstr>Состав решения и лицензирование </vt:lpstr>
      <vt:lpstr>Техническая поддержка</vt:lpstr>
      <vt:lpstr>Какой эффект от внедрения получает бизнес</vt:lpstr>
      <vt:lpstr>Опыт проектов – оформим в нашем стиле </vt:lpstr>
      <vt:lpstr>Почему нам доверяют</vt:lpstr>
      <vt:lpstr>Процесс взаимодействия</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Microsoft Office User</dc:creator>
  <cp:lastModifiedBy>Абдюшева Дина Мустафиновна</cp:lastModifiedBy>
  <cp:revision>241</cp:revision>
  <dcterms:created xsi:type="dcterms:W3CDTF">2023-09-05T14:54:39Z</dcterms:created>
  <dcterms:modified xsi:type="dcterms:W3CDTF">2026-05-25T10:09:53Z</dcterms:modified>
</cp:coreProperties>
</file>